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ink/ink1.xml" ContentType="application/inkml+xml"/>
  <Override PartName="/ppt/ink/ink2.xml" ContentType="application/inkml+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5" r:id="rId2"/>
  </p:sldMasterIdLst>
  <p:notesMasterIdLst>
    <p:notesMasterId r:id="rId28"/>
  </p:notesMasterIdLst>
  <p:sldIdLst>
    <p:sldId id="327" r:id="rId3"/>
    <p:sldId id="328" r:id="rId4"/>
    <p:sldId id="280" r:id="rId5"/>
    <p:sldId id="258" r:id="rId6"/>
    <p:sldId id="259" r:id="rId7"/>
    <p:sldId id="261" r:id="rId8"/>
    <p:sldId id="262" r:id="rId9"/>
    <p:sldId id="263" r:id="rId10"/>
    <p:sldId id="279" r:id="rId11"/>
    <p:sldId id="268" r:id="rId12"/>
    <p:sldId id="265" r:id="rId13"/>
    <p:sldId id="267" r:id="rId14"/>
    <p:sldId id="266" r:id="rId15"/>
    <p:sldId id="316" r:id="rId16"/>
    <p:sldId id="269" r:id="rId17"/>
    <p:sldId id="272" r:id="rId18"/>
    <p:sldId id="318" r:id="rId19"/>
    <p:sldId id="274" r:id="rId20"/>
    <p:sldId id="332" r:id="rId21"/>
    <p:sldId id="275" r:id="rId22"/>
    <p:sldId id="333" r:id="rId23"/>
    <p:sldId id="284" r:id="rId24"/>
    <p:sldId id="334" r:id="rId25"/>
    <p:sldId id="329" r:id="rId26"/>
    <p:sldId id="331" r:id="rId27"/>
  </p:sldIdLst>
  <p:sldSz cx="12192000" cy="6858000"/>
  <p:notesSz cx="6858000" cy="9144000"/>
  <p:defaultText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EE395"/>
    <a:srgbClr val="DAEFC3"/>
    <a:srgbClr val="CC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a:solidFill>
                <a:schemeClr val="lt1"/>
              </a:solidFill>
            </a:ln>
          </a:left>
          <a:right>
            <a:ln w="12700">
              <a:solidFill>
                <a:schemeClr val="lt1"/>
              </a:solidFill>
            </a:ln>
          </a:right>
          <a:top>
            <a:ln w="12700">
              <a:solidFill>
                <a:schemeClr val="lt1"/>
              </a:solidFill>
            </a:ln>
          </a:top>
          <a:bottom>
            <a:ln w="12700">
              <a:solidFill>
                <a:schemeClr val="lt1"/>
              </a:solidFill>
            </a:ln>
          </a:bottom>
          <a:insideH>
            <a:ln w="12700">
              <a:solidFill>
                <a:schemeClr val="lt1"/>
              </a:solidFill>
            </a:ln>
          </a:insideH>
          <a:insideV>
            <a:ln w="12700">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fill>
          <a:solidFill>
            <a:schemeClr val="accent1">
              <a:tint val="40000"/>
            </a:schemeClr>
          </a:solidFill>
        </a:fill>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a:solidFill>
                <a:schemeClr val="lt1"/>
              </a:solidFill>
            </a:ln>
          </a:top>
        </a:tcBdr>
        <a:fill>
          <a:solidFill>
            <a:schemeClr val="accent1"/>
          </a:solidFill>
        </a:fill>
      </a:tcStyle>
    </a:lastRow>
    <a:seCell>
      <a:tcStyle>
        <a:tcBdr/>
      </a:tcStyle>
    </a:seCell>
    <a:swCell>
      <a:tcStyle>
        <a:tcBdr/>
      </a:tcStyle>
    </a:swCell>
    <a:firstRow>
      <a:tcTxStyle b="on">
        <a:fontRef idx="minor">
          <a:prstClr val="black"/>
        </a:fontRef>
        <a:schemeClr val="lt1"/>
      </a:tcTxStyle>
      <a:tcStyle>
        <a:tcBdr>
          <a:bottom>
            <a:ln w="38100">
              <a:solidFill>
                <a:schemeClr val="lt1"/>
              </a:solidFill>
            </a:ln>
          </a:bottom>
        </a:tcBdr>
        <a:fill>
          <a:solidFill>
            <a:schemeClr val="accent1"/>
          </a:solidFill>
        </a:fill>
      </a:tcStyle>
    </a:firstRow>
    <a:neCell>
      <a:tcStyle>
        <a:tcBdr/>
      </a:tcStyle>
    </a:neCell>
    <a:nwCell>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04" autoAdjust="0"/>
    <p:restoredTop sz="86961" autoAdjust="0"/>
  </p:normalViewPr>
  <p:slideViewPr>
    <p:cSldViewPr showGuides="1">
      <p:cViewPr varScale="1">
        <p:scale>
          <a:sx n="85" d="100"/>
          <a:sy n="85" d="100"/>
        </p:scale>
        <p:origin x="581" y="4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7-16T12:46:40.416"/>
    </inkml:context>
    <inkml:brush xml:id="br0">
      <inkml:brushProperty name="width" value="0.3" units="cm"/>
      <inkml:brushProperty name="height" value="0.6" units="cm"/>
      <inkml:brushProperty name="color" value="#FFFFFF"/>
      <inkml:brushProperty name="tip" value="rectangle"/>
      <inkml:brushProperty name="rasterOp" value="maskPen"/>
      <inkml:brushProperty name="ignorePressure" value="1"/>
    </inkml:brush>
  </inkml:definitions>
  <inkml:trace contextRef="#ctx0" brushRef="#br0">733 1,'12'49,"22"96,-29-116,-2 1,1 57,-5-74,-1 0,0 0,-1 0,-1 0,0 0,-1-1,0 0,0 0,-2 0,1-1,-1 0,-1 0,0 0,-17 16,-2-1,-2-1,-1-1,-60 37,31-26,-2-2,-1-3,-92 31,125-50,-34 18,14-6,4-4</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7-16T12:46:41.245"/>
    </inkml:context>
    <inkml:brush xml:id="br0">
      <inkml:brushProperty name="width" value="0.3" units="cm"/>
      <inkml:brushProperty name="height" value="0.6" units="cm"/>
      <inkml:brushProperty name="color" value="#FFFFFF"/>
      <inkml:brushProperty name="tip" value="rectangle"/>
      <inkml:brushProperty name="rasterOp" value="maskPen"/>
      <inkml:brushProperty name="ignorePressure" value="1"/>
    </inkml:brush>
  </inkml:definitions>
  <inkml:trace contextRef="#ctx0" brushRef="#br0">0 1124,'0'-53,"0"-33,0-25,0-7,0 7,0 8,0 7,0 11,0 13,0 12,0 7,0 6,8 10,2 5,0 0,-2 5</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973959524" name="Kopfzeilenplatzhalter 1"/>
          <p:cNvSpPr>
            <a:spLocks noGrp="1"/>
          </p:cNvSpPr>
          <p:nvPr>
            <p:ph type="hdr" sz="quarter"/>
          </p:nvPr>
        </p:nvSpPr>
        <p:spPr bwMode="auto">
          <a:xfrm>
            <a:off x="0" y="0"/>
            <a:ext cx="2971800" cy="458788"/>
          </a:xfrm>
          <a:prstGeom prst="rect">
            <a:avLst/>
          </a:prstGeom>
        </p:spPr>
        <p:txBody>
          <a:bodyPr vert="horz" lIns="91440" tIns="45720" rIns="91440" bIns="45720" rtlCol="0"/>
          <a:lstStyle>
            <a:lvl1pPr algn="l">
              <a:defRPr sz="1200"/>
            </a:lvl1pPr>
          </a:lstStyle>
          <a:p>
            <a:pPr>
              <a:defRPr/>
            </a:pPr>
            <a:endParaRPr lang="de-DE"/>
          </a:p>
        </p:txBody>
      </p:sp>
      <p:sp>
        <p:nvSpPr>
          <p:cNvPr id="1934116917" name="Datumsplatzhalter 2"/>
          <p:cNvSpPr>
            <a:spLocks noGrp="1"/>
          </p:cNvSpPr>
          <p:nvPr>
            <p:ph type="dt" idx="1"/>
          </p:nvPr>
        </p:nvSpPr>
        <p:spPr bwMode="auto">
          <a:xfrm>
            <a:off x="3884613" y="0"/>
            <a:ext cx="2971800" cy="458788"/>
          </a:xfrm>
          <a:prstGeom prst="rect">
            <a:avLst/>
          </a:prstGeom>
        </p:spPr>
        <p:txBody>
          <a:bodyPr vert="horz" lIns="91440" tIns="45720" rIns="91440" bIns="45720" rtlCol="0"/>
          <a:lstStyle>
            <a:lvl1pPr algn="r">
              <a:defRPr sz="1200"/>
            </a:lvl1pPr>
          </a:lstStyle>
          <a:p>
            <a:pPr>
              <a:defRPr/>
            </a:pPr>
            <a:fld id="{13ACD0F5-4E1C-40F8-8CDE-DF970721EC6D}" type="datetimeFigureOut">
              <a:rPr lang="de-DE"/>
              <a:t>05.02.2026</a:t>
            </a:fld>
            <a:endParaRPr lang="de-DE"/>
          </a:p>
        </p:txBody>
      </p:sp>
      <p:sp>
        <p:nvSpPr>
          <p:cNvPr id="135608625" name="Folienbildplatzhalter 3"/>
          <p:cNvSpPr>
            <a:spLocks noGrp="1" noRot="1" noChangeAspect="1"/>
          </p:cNvSpPr>
          <p:nvPr>
            <p:ph type="sldImg" idx="2"/>
          </p:nvPr>
        </p:nvSpPr>
        <p:spPr bwMode="auto">
          <a:xfrm>
            <a:off x="685800" y="1143000"/>
            <a:ext cx="5486400" cy="3086100"/>
          </a:xfrm>
          <a:prstGeom prst="rect">
            <a:avLst/>
          </a:prstGeom>
          <a:noFill/>
          <a:ln w="12700">
            <a:solidFill>
              <a:prstClr val="black"/>
            </a:solidFill>
          </a:ln>
        </p:spPr>
        <p:txBody>
          <a:bodyPr vert="horz" lIns="91440" tIns="45720" rIns="91440" bIns="45720" rtlCol="0" anchor="ctr"/>
          <a:lstStyle/>
          <a:p>
            <a:pPr>
              <a:defRPr/>
            </a:pPr>
            <a:endParaRPr lang="de-DE"/>
          </a:p>
        </p:txBody>
      </p:sp>
      <p:sp>
        <p:nvSpPr>
          <p:cNvPr id="2029127613" name="Notizenplatzhalter 4"/>
          <p:cNvSpPr>
            <a:spLocks noGrp="1"/>
          </p:cNvSpPr>
          <p:nvPr>
            <p:ph type="body" sz="quarter" idx="3"/>
          </p:nvPr>
        </p:nvSpPr>
        <p:spPr bwMode="auto">
          <a:xfrm>
            <a:off x="685800" y="4400550"/>
            <a:ext cx="5486400" cy="3600450"/>
          </a:xfrm>
          <a:prstGeom prst="rect">
            <a:avLst/>
          </a:prstGeom>
        </p:spPr>
        <p:txBody>
          <a:bodyPr vert="horz" lIns="91440" tIns="45720" rIns="91440" bIns="45720" rtlCol="0"/>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645204653" name="Fußzeilenplatzhalter 5"/>
          <p:cNvSpPr>
            <a:spLocks noGrp="1"/>
          </p:cNvSpPr>
          <p:nvPr>
            <p:ph type="ftr" sz="quarter" idx="4"/>
          </p:nvPr>
        </p:nvSpPr>
        <p:spPr bwMode="auto">
          <a:xfrm>
            <a:off x="0" y="8685213"/>
            <a:ext cx="2971800" cy="458787"/>
          </a:xfrm>
          <a:prstGeom prst="rect">
            <a:avLst/>
          </a:prstGeom>
        </p:spPr>
        <p:txBody>
          <a:bodyPr vert="horz" lIns="91440" tIns="45720" rIns="91440" bIns="45720" rtlCol="0" anchor="b"/>
          <a:lstStyle>
            <a:lvl1pPr algn="l">
              <a:defRPr sz="1200"/>
            </a:lvl1pPr>
          </a:lstStyle>
          <a:p>
            <a:pPr>
              <a:defRPr/>
            </a:pPr>
            <a:endParaRPr lang="de-DE"/>
          </a:p>
        </p:txBody>
      </p:sp>
      <p:sp>
        <p:nvSpPr>
          <p:cNvPr id="1561749882" name="Foliennummernplatzhalter 6"/>
          <p:cNvSpPr>
            <a:spLocks noGrp="1"/>
          </p:cNvSpPr>
          <p:nvPr>
            <p:ph type="sldNum" sz="quarter" idx="5"/>
          </p:nvPr>
        </p:nvSpPr>
        <p:spPr bwMode="auto">
          <a:xfrm>
            <a:off x="3884613" y="8685213"/>
            <a:ext cx="2971800" cy="458787"/>
          </a:xfrm>
          <a:prstGeom prst="rect">
            <a:avLst/>
          </a:prstGeom>
        </p:spPr>
        <p:txBody>
          <a:bodyPr vert="horz" lIns="91440" tIns="45720" rIns="91440" bIns="45720" rtlCol="0" anchor="b"/>
          <a:lstStyle>
            <a:lvl1pPr algn="r">
              <a:defRPr sz="1200"/>
            </a:lvl1pPr>
          </a:lstStyle>
          <a:p>
            <a:pPr>
              <a:defRPr/>
            </a:pPr>
            <a:fld id="{C1EEEDFD-5915-4F7B-B712-75E9BB55AD12}" type="slidenum">
              <a:rPr lang="de-DE"/>
              <a:t>‹Nr.›</a:t>
            </a:fld>
            <a:endParaRPr lang="de-DE"/>
          </a:p>
        </p:txBody>
      </p:sp>
    </p:spTree>
  </p:cSld>
  <p:clrMap bg1="lt1" tx1="dk1" bg2="lt2" tx2="dk2" accent1="accent1" accent2="accent2" accent3="accent3" accent4="accent4" accent5="accent5" accent6="accent6" hlink="hlink" folHlink="folHlink"/>
  <p:notesStyle>
    <a:lvl1pPr marL="0" algn="l" defTabSz="914400">
      <a:spcBef>
        <a:spcPts val="600"/>
      </a:spcBef>
      <a:defRPr sz="1200">
        <a:solidFill>
          <a:schemeClr val="tx1"/>
        </a:solidFill>
        <a:latin typeface="+mn-lt"/>
        <a:ea typeface="+mn-ea"/>
        <a:cs typeface="+mn-cs"/>
      </a:defRPr>
    </a:lvl1pPr>
    <a:lvl2pPr marL="266700" indent="-266700" algn="l" defTabSz="914400">
      <a:spcBef>
        <a:spcPts val="600"/>
      </a:spcBef>
      <a:buFont typeface="Symbol"/>
      <a:buChar char="-"/>
      <a:defRPr sz="1200">
        <a:solidFill>
          <a:schemeClr val="tx1"/>
        </a:solidFill>
        <a:latin typeface="+mn-lt"/>
        <a:ea typeface="+mn-ea"/>
        <a:cs typeface="+mn-cs"/>
      </a:defRPr>
    </a:lvl2pPr>
    <a:lvl3pPr marL="449263" indent="-182563" algn="l" defTabSz="914400">
      <a:spcBef>
        <a:spcPts val="600"/>
      </a:spcBef>
      <a:buFont typeface="Arial"/>
      <a:buChar char="•"/>
      <a:defRPr sz="1200">
        <a:solidFill>
          <a:schemeClr val="tx1"/>
        </a:solidFill>
        <a:latin typeface="+mn-lt"/>
        <a:ea typeface="+mn-ea"/>
        <a:cs typeface="+mn-cs"/>
      </a:defRPr>
    </a:lvl3pPr>
    <a:lvl4pPr marL="625475" indent="-176213" algn="l" defTabSz="914400">
      <a:spcBef>
        <a:spcPts val="600"/>
      </a:spcBef>
      <a:buFont typeface="Symbol"/>
      <a:buChar char="-"/>
      <a:defRPr sz="1200">
        <a:solidFill>
          <a:schemeClr val="tx1"/>
        </a:solidFill>
        <a:latin typeface="+mn-lt"/>
        <a:ea typeface="+mn-ea"/>
        <a:cs typeface="+mn-cs"/>
      </a:defRPr>
    </a:lvl4pPr>
    <a:lvl5pPr marL="808038" indent="-182563" algn="l" defTabSz="914400">
      <a:spcBef>
        <a:spcPts val="600"/>
      </a:spcBef>
      <a:buFont typeface="Arial"/>
      <a:buChar char="•"/>
      <a:defRPr sz="1200">
        <a:solidFill>
          <a:schemeClr val="tx1"/>
        </a:solidFill>
        <a:latin typeface="+mn-lt"/>
        <a:ea typeface="+mn-ea"/>
        <a:cs typeface="+mn-cs"/>
      </a:defRPr>
    </a:lvl5pPr>
    <a:lvl6pPr marL="2286000" algn="l" defTabSz="914400">
      <a:defRPr sz="1200">
        <a:solidFill>
          <a:schemeClr val="tx1"/>
        </a:solidFill>
        <a:latin typeface="+mn-lt"/>
        <a:ea typeface="+mn-ea"/>
        <a:cs typeface="+mn-cs"/>
      </a:defRPr>
    </a:lvl6pPr>
    <a:lvl7pPr marL="2743200" algn="l" defTabSz="914400">
      <a:defRPr sz="1200">
        <a:solidFill>
          <a:schemeClr val="tx1"/>
        </a:solidFill>
        <a:latin typeface="+mn-lt"/>
        <a:ea typeface="+mn-ea"/>
        <a:cs typeface="+mn-cs"/>
      </a:defRPr>
    </a:lvl7pPr>
    <a:lvl8pPr marL="3200400" algn="l" defTabSz="914400">
      <a:defRPr sz="1200">
        <a:solidFill>
          <a:schemeClr val="tx1"/>
        </a:solidFill>
        <a:latin typeface="+mn-lt"/>
        <a:ea typeface="+mn-ea"/>
        <a:cs typeface="+mn-cs"/>
      </a:defRPr>
    </a:lvl8pPr>
    <a:lvl9pPr marL="3657600" algn="l" defTabSz="914400">
      <a:defRPr sz="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C1EEEDFD-5915-4F7B-B712-75E9BB55AD12}" type="slidenum">
              <a:rPr kumimoji="0" lang="de-DE" sz="1200" b="0" i="0" u="none" strike="noStrike" kern="0" cap="none" spc="0" normalizeH="0" baseline="0" noProof="0" smtClean="0">
                <a:ln>
                  <a:noFill/>
                </a:ln>
                <a:solidFill>
                  <a:prstClr val="black"/>
                </a:solidFill>
                <a:effectLst/>
                <a:uLnTx/>
                <a:uFillTx/>
                <a:latin typeface="Kantumruy Pro"/>
                <a:cs typeface="Arial"/>
              </a:rPr>
              <a:pPr marL="0" marR="0" lvl="0" indent="0" algn="r" defTabSz="914400" eaLnBrk="1" fontAlgn="auto" latinLnBrk="0" hangingPunct="1">
                <a:lnSpc>
                  <a:spcPct val="100000"/>
                </a:lnSpc>
                <a:spcBef>
                  <a:spcPts val="0"/>
                </a:spcBef>
                <a:spcAft>
                  <a:spcPts val="0"/>
                </a:spcAft>
                <a:buClrTx/>
                <a:buSzTx/>
                <a:buFontTx/>
                <a:buNone/>
                <a:tabLst/>
                <a:defRPr/>
              </a:pPr>
              <a:t>1</a:t>
            </a:fld>
            <a:endParaRPr kumimoji="0" lang="de-DE" sz="1200" b="0" i="0" u="none" strike="noStrike" kern="0" cap="none" spc="0" normalizeH="0" baseline="0" noProof="0">
              <a:ln>
                <a:noFill/>
              </a:ln>
              <a:solidFill>
                <a:prstClr val="black"/>
              </a:solidFill>
              <a:effectLst/>
              <a:uLnTx/>
              <a:uFillTx/>
              <a:latin typeface="Kantumruy Pro"/>
              <a:cs typeface="Arial"/>
            </a:endParaRPr>
          </a:p>
        </p:txBody>
      </p:sp>
    </p:spTree>
    <p:extLst>
      <p:ext uri="{BB962C8B-B14F-4D97-AF65-F5344CB8AC3E}">
        <p14:creationId xmlns:p14="http://schemas.microsoft.com/office/powerpoint/2010/main" val="30088298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250821230" name="Folienbildplatzhalter 1"/>
          <p:cNvSpPr>
            <a:spLocks noGrp="1" noRot="1" noChangeAspect="1"/>
          </p:cNvSpPr>
          <p:nvPr>
            <p:ph type="sldImg"/>
          </p:nvPr>
        </p:nvSpPr>
        <p:spPr bwMode="auto"/>
      </p:sp>
      <p:sp>
        <p:nvSpPr>
          <p:cNvPr id="58658041" name="Notizenplatzhalter 2"/>
          <p:cNvSpPr>
            <a:spLocks noGrp="1"/>
          </p:cNvSpPr>
          <p:nvPr>
            <p:ph type="body" idx="1"/>
          </p:nvPr>
        </p:nvSpPr>
        <p:spPr bwMode="auto"/>
        <p:txBody>
          <a:bodyPr/>
          <a:lstStyle/>
          <a:p>
            <a:pPr>
              <a:defRPr/>
            </a:pPr>
            <a:endParaRPr lang="de-DE"/>
          </a:p>
        </p:txBody>
      </p:sp>
      <p:sp>
        <p:nvSpPr>
          <p:cNvPr id="1696232100" name="Foliennummernplatzhalter 3"/>
          <p:cNvSpPr>
            <a:spLocks noGrp="1"/>
          </p:cNvSpPr>
          <p:nvPr>
            <p:ph type="sldNum" sz="quarter" idx="5"/>
          </p:nvPr>
        </p:nvSpPr>
        <p:spPr bwMode="auto"/>
        <p:txBody>
          <a:bodyPr/>
          <a:lstStyle/>
          <a:p>
            <a:pPr>
              <a:defRPr/>
            </a:pPr>
            <a:fld id="{C1EEEDFD-5915-4F7B-B712-75E9BB55AD12}" type="slidenum">
              <a:rPr lang="de-DE"/>
              <a:t>10</a:t>
            </a:fld>
            <a:endParaRPr lang="de-DE"/>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b="1" dirty="0"/>
          </a:p>
        </p:txBody>
      </p:sp>
      <p:sp>
        <p:nvSpPr>
          <p:cNvPr id="4" name="Slide Number Placeholder 3"/>
          <p:cNvSpPr>
            <a:spLocks noGrp="1"/>
          </p:cNvSpPr>
          <p:nvPr>
            <p:ph type="sldNum" sz="quarter" idx="10"/>
          </p:nvPr>
        </p:nvSpPr>
        <p:spPr bwMode="auto"/>
        <p:txBody>
          <a:bodyPr/>
          <a:lstStyle/>
          <a:p>
            <a:pPr>
              <a:defRPr/>
            </a:pPr>
            <a:fld id="{D3F48BDA-8252-C139-448F-A468EFE5CDDF}" type="slidenum">
              <a:rPr/>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dirty="0"/>
          </a:p>
        </p:txBody>
      </p:sp>
      <p:sp>
        <p:nvSpPr>
          <p:cNvPr id="4" name="Slide Number Placeholder 3"/>
          <p:cNvSpPr>
            <a:spLocks noGrp="1"/>
          </p:cNvSpPr>
          <p:nvPr>
            <p:ph type="sldNum" sz="quarter" idx="10"/>
          </p:nvPr>
        </p:nvSpPr>
        <p:spPr bwMode="auto"/>
        <p:txBody>
          <a:bodyPr/>
          <a:lstStyle/>
          <a:p>
            <a:pPr>
              <a:defRPr/>
            </a:pPr>
            <a:fld id="{1C3082DB-FAAE-43E1-1510-9155512C4992}" type="slidenum">
              <a:rPr/>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62533530" name="Folienbildplatzhalter 1"/>
          <p:cNvSpPr>
            <a:spLocks noGrp="1" noRot="1" noChangeAspect="1"/>
          </p:cNvSpPr>
          <p:nvPr>
            <p:ph type="sldImg"/>
          </p:nvPr>
        </p:nvSpPr>
        <p:spPr bwMode="auto"/>
      </p:sp>
      <p:sp>
        <p:nvSpPr>
          <p:cNvPr id="854788516" name="Notizenplatzhalter 2"/>
          <p:cNvSpPr>
            <a:spLocks noGrp="1"/>
          </p:cNvSpPr>
          <p:nvPr>
            <p:ph type="body" idx="1"/>
          </p:nvPr>
        </p:nvSpPr>
        <p:spPr bwMode="auto"/>
        <p:txBody>
          <a:bodyPr/>
          <a:lstStyle/>
          <a:p>
            <a:pPr>
              <a:defRPr/>
            </a:pPr>
            <a:endParaRPr lang="de-DE"/>
          </a:p>
        </p:txBody>
      </p:sp>
      <p:sp>
        <p:nvSpPr>
          <p:cNvPr id="1941400340" name="Foliennummernplatzhalter 3"/>
          <p:cNvSpPr>
            <a:spLocks noGrp="1"/>
          </p:cNvSpPr>
          <p:nvPr>
            <p:ph type="sldNum" sz="quarter" idx="5"/>
          </p:nvPr>
        </p:nvSpPr>
        <p:spPr bwMode="auto"/>
        <p:txBody>
          <a:bodyPr/>
          <a:lstStyle/>
          <a:p>
            <a:pPr>
              <a:defRPr/>
            </a:pPr>
            <a:fld id="{C1EEEDFD-5915-4F7B-B712-75E9BB55AD12}" type="slidenum">
              <a:rPr lang="de-DE"/>
              <a:t>13</a:t>
            </a:fld>
            <a:endParaRPr lang="de-DE"/>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dirty="0"/>
          </a:p>
        </p:txBody>
      </p:sp>
      <p:sp>
        <p:nvSpPr>
          <p:cNvPr id="4" name="Slide Number Placeholder 3"/>
          <p:cNvSpPr>
            <a:spLocks noGrp="1"/>
          </p:cNvSpPr>
          <p:nvPr>
            <p:ph type="sldNum" sz="quarter" idx="10"/>
          </p:nvPr>
        </p:nvSpPr>
        <p:spPr bwMode="auto"/>
        <p:txBody>
          <a:bodyPr/>
          <a:lstStyle/>
          <a:p>
            <a:pPr>
              <a:defRPr/>
            </a:pPr>
            <a:fld id="{052057AF-74FE-7D04-9EE2-3A3C452BCD31}" type="slidenum">
              <a:rPr/>
              <a:t>15</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522605748" name="Folienbildplatzhalter 1"/>
          <p:cNvSpPr>
            <a:spLocks noGrp="1" noRot="1" noChangeAspect="1"/>
          </p:cNvSpPr>
          <p:nvPr>
            <p:ph type="sldImg"/>
          </p:nvPr>
        </p:nvSpPr>
        <p:spPr bwMode="auto"/>
      </p:sp>
      <p:sp>
        <p:nvSpPr>
          <p:cNvPr id="1854936385" name="Notizenplatzhalter 2"/>
          <p:cNvSpPr>
            <a:spLocks noGrp="1"/>
          </p:cNvSpPr>
          <p:nvPr>
            <p:ph type="body" idx="1"/>
          </p:nvPr>
        </p:nvSpPr>
        <p:spPr bwMode="auto"/>
        <p:txBody>
          <a:bodyPr/>
          <a:lstStyle/>
          <a:p>
            <a:pPr>
              <a:defRPr/>
            </a:pPr>
            <a:endParaRPr lang="de-DE"/>
          </a:p>
        </p:txBody>
      </p:sp>
      <p:sp>
        <p:nvSpPr>
          <p:cNvPr id="547984457" name="Foliennummernplatzhalter 3"/>
          <p:cNvSpPr>
            <a:spLocks noGrp="1"/>
          </p:cNvSpPr>
          <p:nvPr>
            <p:ph type="sldNum" sz="quarter" idx="5"/>
          </p:nvPr>
        </p:nvSpPr>
        <p:spPr bwMode="auto"/>
        <p:txBody>
          <a:bodyPr/>
          <a:lstStyle/>
          <a:p>
            <a:pPr>
              <a:defRPr/>
            </a:pPr>
            <a:fld id="{C1EEEDFD-5915-4F7B-B712-75E9BB55AD12}" type="slidenum">
              <a:rPr lang="de-DE"/>
              <a:t>16</a:t>
            </a:fld>
            <a:endParaRPr lang="de-DE"/>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CFD857-1860-6E1E-0488-B1FB22240810}"/>
            </a:ext>
          </a:extLst>
        </p:cNvPr>
        <p:cNvGrpSpPr/>
        <p:nvPr/>
      </p:nvGrpSpPr>
      <p:grpSpPr bwMode="auto">
        <a:xfrm>
          <a:off x="0" y="0"/>
          <a:ext cx="0" cy="0"/>
          <a:chOff x="0" y="0"/>
          <a:chExt cx="0" cy="0"/>
        </a:xfrm>
      </p:grpSpPr>
      <p:sp>
        <p:nvSpPr>
          <p:cNvPr id="358263912" name="Folienbildplatzhalter 1">
            <a:extLst>
              <a:ext uri="{FF2B5EF4-FFF2-40B4-BE49-F238E27FC236}">
                <a16:creationId xmlns:a16="http://schemas.microsoft.com/office/drawing/2014/main" id="{F050B1B9-7248-190A-F103-3CEF82883CBB}"/>
              </a:ext>
            </a:extLst>
          </p:cNvPr>
          <p:cNvSpPr>
            <a:spLocks noGrp="1" noRot="1" noChangeAspect="1"/>
          </p:cNvSpPr>
          <p:nvPr>
            <p:ph type="sldImg"/>
          </p:nvPr>
        </p:nvSpPr>
        <p:spPr bwMode="auto"/>
      </p:sp>
      <p:sp>
        <p:nvSpPr>
          <p:cNvPr id="2135077578" name="Notizenplatzhalter 2">
            <a:extLst>
              <a:ext uri="{FF2B5EF4-FFF2-40B4-BE49-F238E27FC236}">
                <a16:creationId xmlns:a16="http://schemas.microsoft.com/office/drawing/2014/main" id="{2602183C-60A0-A243-1D07-AA280A08D75C}"/>
              </a:ext>
            </a:extLst>
          </p:cNvPr>
          <p:cNvSpPr>
            <a:spLocks noGrp="1"/>
          </p:cNvSpPr>
          <p:nvPr>
            <p:ph type="body" idx="1"/>
          </p:nvPr>
        </p:nvSpPr>
        <p:spPr bwMode="auto"/>
        <p:txBody>
          <a:bodyPr/>
          <a:lstStyle/>
          <a:p>
            <a:pPr>
              <a:defRPr/>
            </a:pPr>
            <a:endParaRPr lang="de-DE" dirty="0"/>
          </a:p>
        </p:txBody>
      </p:sp>
      <p:sp>
        <p:nvSpPr>
          <p:cNvPr id="2144462085" name="Foliennummernplatzhalter 3">
            <a:extLst>
              <a:ext uri="{FF2B5EF4-FFF2-40B4-BE49-F238E27FC236}">
                <a16:creationId xmlns:a16="http://schemas.microsoft.com/office/drawing/2014/main" id="{8ABBB476-244D-27C0-0A05-6691D3DEF467}"/>
              </a:ext>
            </a:extLst>
          </p:cNvPr>
          <p:cNvSpPr>
            <a:spLocks noGrp="1"/>
          </p:cNvSpPr>
          <p:nvPr>
            <p:ph type="sldNum" sz="quarter" idx="5"/>
          </p:nvPr>
        </p:nvSpPr>
        <p:spPr bwMode="auto"/>
        <p:txBody>
          <a:bodyPr/>
          <a:lstStyle/>
          <a:p>
            <a:pPr>
              <a:defRPr/>
            </a:pPr>
            <a:fld id="{C1EEEDFD-5915-4F7B-B712-75E9BB55AD12}" type="slidenum">
              <a:rPr lang="de-DE"/>
              <a:t>17</a:t>
            </a:fld>
            <a:endParaRPr lang="de-DE"/>
          </a:p>
        </p:txBody>
      </p:sp>
    </p:spTree>
    <p:extLst>
      <p:ext uri="{BB962C8B-B14F-4D97-AF65-F5344CB8AC3E}">
        <p14:creationId xmlns:p14="http://schemas.microsoft.com/office/powerpoint/2010/main" val="26959359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633081237" name="Folienbildplatzhalter 1"/>
          <p:cNvSpPr>
            <a:spLocks noGrp="1" noRot="1" noChangeAspect="1"/>
          </p:cNvSpPr>
          <p:nvPr>
            <p:ph type="sldImg"/>
          </p:nvPr>
        </p:nvSpPr>
        <p:spPr bwMode="auto"/>
      </p:sp>
      <p:sp>
        <p:nvSpPr>
          <p:cNvPr id="1725601305" name="Notizenplatzhalter 2"/>
          <p:cNvSpPr>
            <a:spLocks noGrp="1"/>
          </p:cNvSpPr>
          <p:nvPr>
            <p:ph type="body" idx="1"/>
          </p:nvPr>
        </p:nvSpPr>
        <p:spPr bwMode="auto"/>
        <p:txBody>
          <a:bodyPr/>
          <a:lstStyle/>
          <a:p>
            <a:pPr>
              <a:defRPr/>
            </a:pPr>
            <a:endParaRPr lang="de-DE"/>
          </a:p>
        </p:txBody>
      </p:sp>
      <p:sp>
        <p:nvSpPr>
          <p:cNvPr id="1994748542" name="Foliennummernplatzhalter 3"/>
          <p:cNvSpPr>
            <a:spLocks noGrp="1"/>
          </p:cNvSpPr>
          <p:nvPr>
            <p:ph type="sldNum" sz="quarter" idx="5"/>
          </p:nvPr>
        </p:nvSpPr>
        <p:spPr bwMode="auto"/>
        <p:txBody>
          <a:bodyPr/>
          <a:lstStyle/>
          <a:p>
            <a:pPr>
              <a:defRPr/>
            </a:pPr>
            <a:fld id="{C1EEEDFD-5915-4F7B-B712-75E9BB55AD12}" type="slidenum">
              <a:rPr lang="de-DE"/>
              <a:t>18</a:t>
            </a:fld>
            <a:endParaRPr lang="de-DE"/>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825467536" name="Folienbildplatzhalter 1"/>
          <p:cNvSpPr>
            <a:spLocks noGrp="1" noRot="1" noChangeAspect="1"/>
          </p:cNvSpPr>
          <p:nvPr>
            <p:ph type="sldImg"/>
          </p:nvPr>
        </p:nvSpPr>
        <p:spPr bwMode="auto"/>
      </p:sp>
      <p:sp>
        <p:nvSpPr>
          <p:cNvPr id="67449526" name="Notizenplatzhalter 2"/>
          <p:cNvSpPr>
            <a:spLocks noGrp="1"/>
          </p:cNvSpPr>
          <p:nvPr>
            <p:ph type="body" idx="1"/>
          </p:nvPr>
        </p:nvSpPr>
        <p:spPr bwMode="auto"/>
        <p:txBody>
          <a:bodyPr/>
          <a:lstStyle/>
          <a:p>
            <a:pPr>
              <a:defRPr/>
            </a:pPr>
            <a:r>
              <a:rPr lang="de-DE" b="1" dirty="0"/>
              <a:t>Anleitung für Umgestaltung überarbeiten!</a:t>
            </a:r>
          </a:p>
        </p:txBody>
      </p:sp>
      <p:sp>
        <p:nvSpPr>
          <p:cNvPr id="2020461697" name="Foliennummernplatzhalter 3"/>
          <p:cNvSpPr>
            <a:spLocks noGrp="1"/>
          </p:cNvSpPr>
          <p:nvPr>
            <p:ph type="sldNum" sz="quarter" idx="5"/>
          </p:nvPr>
        </p:nvSpPr>
        <p:spPr bwMode="auto"/>
        <p:txBody>
          <a:bodyPr/>
          <a:lstStyle/>
          <a:p>
            <a:pPr>
              <a:defRPr/>
            </a:pPr>
            <a:fld id="{C1EEEDFD-5915-4F7B-B712-75E9BB55AD12}" type="slidenum">
              <a:rPr lang="de-DE"/>
              <a:t>20</a:t>
            </a:fld>
            <a:endParaRPr lang="de-DE"/>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CE3F3E-B6F0-6099-0BD6-2204ACAA9E9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97FA0E8-7A15-EA2C-E3AC-830F9E1D04C1}"/>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717EE39C-02BD-E666-9309-6145CA603637}"/>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A7ABC767-3E61-F17F-4476-81ACD0CED386}"/>
              </a:ext>
            </a:extLst>
          </p:cNvPr>
          <p:cNvSpPr>
            <a:spLocks noGrp="1"/>
          </p:cNvSpPr>
          <p:nvPr>
            <p:ph type="sldNum" sz="quarter" idx="5"/>
          </p:nvPr>
        </p:nvSpPr>
        <p:spPr/>
        <p:txBody>
          <a:bodyPr/>
          <a:lstStyle/>
          <a:p>
            <a:pPr>
              <a:defRPr/>
            </a:pPr>
            <a:fld id="{C1EEEDFD-5915-4F7B-B712-75E9BB55AD12}" type="slidenum">
              <a:rPr lang="de-DE" smtClean="0"/>
              <a:t>22</a:t>
            </a:fld>
            <a:endParaRPr lang="de-DE"/>
          </a:p>
        </p:txBody>
      </p:sp>
    </p:spTree>
    <p:extLst>
      <p:ext uri="{BB962C8B-B14F-4D97-AF65-F5344CB8AC3E}">
        <p14:creationId xmlns:p14="http://schemas.microsoft.com/office/powerpoint/2010/main" val="38393702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Diese Logo von Lern Digital?</a:t>
            </a:r>
          </a:p>
        </p:txBody>
      </p:sp>
      <p:sp>
        <p:nvSpPr>
          <p:cNvPr id="4" name="Foliennummernplatzhalt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C1EEEDFD-5915-4F7B-B712-75E9BB55AD12}" type="slidenum">
              <a:rPr kumimoji="0" lang="de-DE" sz="1200" b="0" i="0" u="none" strike="noStrike" kern="0" cap="none" spc="0" normalizeH="0" baseline="0" noProof="0" smtClean="0">
                <a:ln>
                  <a:noFill/>
                </a:ln>
                <a:solidFill>
                  <a:prstClr val="black"/>
                </a:solidFill>
                <a:effectLst/>
                <a:uLnTx/>
                <a:uFillTx/>
                <a:latin typeface="Kantumruy Pro"/>
                <a:cs typeface="Arial"/>
              </a:rPr>
              <a:pPr marL="0" marR="0" lvl="0" indent="0" algn="r" defTabSz="914400" eaLnBrk="1" fontAlgn="auto" latinLnBrk="0" hangingPunct="1">
                <a:lnSpc>
                  <a:spcPct val="100000"/>
                </a:lnSpc>
                <a:spcBef>
                  <a:spcPts val="0"/>
                </a:spcBef>
                <a:spcAft>
                  <a:spcPts val="0"/>
                </a:spcAft>
                <a:buClrTx/>
                <a:buSzTx/>
                <a:buFontTx/>
                <a:buNone/>
                <a:tabLst/>
                <a:defRPr/>
              </a:pPr>
              <a:t>2</a:t>
            </a:fld>
            <a:endParaRPr kumimoji="0" lang="de-DE" sz="1200" b="0" i="0" u="none" strike="noStrike" kern="0" cap="none" spc="0" normalizeH="0" baseline="0" noProof="0">
              <a:ln>
                <a:noFill/>
              </a:ln>
              <a:solidFill>
                <a:prstClr val="black"/>
              </a:solidFill>
              <a:effectLst/>
              <a:uLnTx/>
              <a:uFillTx/>
              <a:latin typeface="Kantumruy Pro"/>
              <a:cs typeface="Arial"/>
            </a:endParaRPr>
          </a:p>
        </p:txBody>
      </p:sp>
    </p:spTree>
    <p:extLst>
      <p:ext uri="{BB962C8B-B14F-4D97-AF65-F5344CB8AC3E}">
        <p14:creationId xmlns:p14="http://schemas.microsoft.com/office/powerpoint/2010/main" val="8916108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dirty="0"/>
              <a:t>Musik für Bewegung vor/nachmachen und Nachgestaltung</a:t>
            </a:r>
          </a:p>
        </p:txBody>
      </p:sp>
      <p:sp>
        <p:nvSpPr>
          <p:cNvPr id="4" name="Foliennummernplatzhalter 3"/>
          <p:cNvSpPr>
            <a:spLocks noGrp="1"/>
          </p:cNvSpPr>
          <p:nvPr>
            <p:ph type="sldNum" sz="quarter" idx="5"/>
          </p:nvPr>
        </p:nvSpPr>
        <p:spPr/>
        <p:txBody>
          <a:bodyPr/>
          <a:lstStyle/>
          <a:p>
            <a:pPr>
              <a:defRPr/>
            </a:pPr>
            <a:fld id="{C1EEEDFD-5915-4F7B-B712-75E9BB55AD12}" type="slidenum">
              <a:rPr lang="de-DE" smtClean="0"/>
              <a:t>24</a:t>
            </a:fld>
            <a:endParaRPr lang="de-DE"/>
          </a:p>
        </p:txBody>
      </p:sp>
    </p:spTree>
    <p:extLst>
      <p:ext uri="{BB962C8B-B14F-4D97-AF65-F5344CB8AC3E}">
        <p14:creationId xmlns:p14="http://schemas.microsoft.com/office/powerpoint/2010/main" val="34433651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Diese Logo von Lern Digital?</a:t>
            </a:r>
          </a:p>
        </p:txBody>
      </p:sp>
      <p:sp>
        <p:nvSpPr>
          <p:cNvPr id="4" name="Foliennummernplatzhalt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C1EEEDFD-5915-4F7B-B712-75E9BB55AD12}" type="slidenum">
              <a:rPr kumimoji="0" lang="de-DE" sz="1200" b="0" i="0" u="none" strike="noStrike" kern="0" cap="none" spc="0" normalizeH="0" baseline="0" noProof="0" smtClean="0">
                <a:ln>
                  <a:noFill/>
                </a:ln>
                <a:solidFill>
                  <a:prstClr val="black"/>
                </a:solidFill>
                <a:effectLst/>
                <a:uLnTx/>
                <a:uFillTx/>
                <a:latin typeface="Kantumruy Pro"/>
                <a:cs typeface="Arial"/>
              </a:rPr>
              <a:pPr marL="0" marR="0" lvl="0" indent="0" algn="r" defTabSz="914400" eaLnBrk="1" fontAlgn="auto" latinLnBrk="0" hangingPunct="1">
                <a:lnSpc>
                  <a:spcPct val="100000"/>
                </a:lnSpc>
                <a:spcBef>
                  <a:spcPts val="0"/>
                </a:spcBef>
                <a:spcAft>
                  <a:spcPts val="0"/>
                </a:spcAft>
                <a:buClrTx/>
                <a:buSzTx/>
                <a:buFontTx/>
                <a:buNone/>
                <a:tabLst/>
                <a:defRPr/>
              </a:pPr>
              <a:t>25</a:t>
            </a:fld>
            <a:endParaRPr kumimoji="0" lang="de-DE" sz="1200" b="0" i="0" u="none" strike="noStrike" kern="0" cap="none" spc="0" normalizeH="0" baseline="0" noProof="0">
              <a:ln>
                <a:noFill/>
              </a:ln>
              <a:solidFill>
                <a:prstClr val="black"/>
              </a:solidFill>
              <a:effectLst/>
              <a:uLnTx/>
              <a:uFillTx/>
              <a:latin typeface="Kantumruy Pro"/>
              <a:cs typeface="Arial"/>
            </a:endParaRPr>
          </a:p>
        </p:txBody>
      </p:sp>
    </p:spTree>
    <p:extLst>
      <p:ext uri="{BB962C8B-B14F-4D97-AF65-F5344CB8AC3E}">
        <p14:creationId xmlns:p14="http://schemas.microsoft.com/office/powerpoint/2010/main" val="41945410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D0109D-8DB3-C171-D4CA-1684C3370E4F}"/>
            </a:ext>
          </a:extLst>
        </p:cNvPr>
        <p:cNvGrpSpPr/>
        <p:nvPr/>
      </p:nvGrpSpPr>
      <p:grpSpPr bwMode="auto">
        <a:xfrm>
          <a:off x="0" y="0"/>
          <a:ext cx="0" cy="0"/>
          <a:chOff x="0" y="0"/>
          <a:chExt cx="0" cy="0"/>
        </a:xfrm>
      </p:grpSpPr>
      <p:sp>
        <p:nvSpPr>
          <p:cNvPr id="2" name="Slide Image Placeholder 1">
            <a:extLst>
              <a:ext uri="{FF2B5EF4-FFF2-40B4-BE49-F238E27FC236}">
                <a16:creationId xmlns:a16="http://schemas.microsoft.com/office/drawing/2014/main" id="{32D8845D-C68B-19C7-56E5-742B2C81B066}"/>
              </a:ext>
            </a:extLst>
          </p:cNvPr>
          <p:cNvSpPr>
            <a:spLocks noGrp="1" noRot="1" noChangeAspect="1"/>
          </p:cNvSpPr>
          <p:nvPr>
            <p:ph type="sldImg"/>
          </p:nvPr>
        </p:nvSpPr>
        <p:spPr bwMode="auto"/>
      </p:sp>
      <p:sp>
        <p:nvSpPr>
          <p:cNvPr id="3" name="Notes Placeholder 2">
            <a:extLst>
              <a:ext uri="{FF2B5EF4-FFF2-40B4-BE49-F238E27FC236}">
                <a16:creationId xmlns:a16="http://schemas.microsoft.com/office/drawing/2014/main" id="{90FB0E6E-CA8D-2578-7501-D4D0EBA4865E}"/>
              </a:ext>
            </a:extLst>
          </p:cNvPr>
          <p:cNvSpPr>
            <a:spLocks noGrp="1"/>
          </p:cNvSpPr>
          <p:nvPr>
            <p:ph type="body" idx="1"/>
          </p:nvPr>
        </p:nvSpPr>
        <p:spPr bwMode="auto"/>
        <p:txBody>
          <a:bodyPr/>
          <a:lstStyle/>
          <a:p>
            <a:pPr>
              <a:defRPr/>
            </a:pPr>
            <a:r>
              <a:rPr lang="de-DE" dirty="0"/>
              <a:t>Check Übersicht!</a:t>
            </a:r>
            <a:endParaRPr dirty="0"/>
          </a:p>
        </p:txBody>
      </p:sp>
      <p:sp>
        <p:nvSpPr>
          <p:cNvPr id="4" name="Slide Number Placeholder 3">
            <a:extLst>
              <a:ext uri="{FF2B5EF4-FFF2-40B4-BE49-F238E27FC236}">
                <a16:creationId xmlns:a16="http://schemas.microsoft.com/office/drawing/2014/main" id="{60EF4B9F-84EC-6914-425A-485FBABDB834}"/>
              </a:ext>
            </a:extLst>
          </p:cNvPr>
          <p:cNvSpPr>
            <a:spLocks noGrp="1"/>
          </p:cNvSpPr>
          <p:nvPr>
            <p:ph type="sldNum" sz="quarter" idx="10"/>
          </p:nvPr>
        </p:nvSpPr>
        <p:spPr bwMode="auto"/>
        <p:txBody>
          <a:bodyPr/>
          <a:lstStyle/>
          <a:p>
            <a:pPr>
              <a:defRPr/>
            </a:pPr>
            <a:fld id="{16F9B8A3-A84E-1A4A-2F2F-473505DAC191}" type="slidenum">
              <a:rPr/>
              <a:t>3</a:t>
            </a:fld>
            <a:endParaRPr/>
          </a:p>
        </p:txBody>
      </p:sp>
    </p:spTree>
    <p:extLst>
      <p:ext uri="{BB962C8B-B14F-4D97-AF65-F5344CB8AC3E}">
        <p14:creationId xmlns:p14="http://schemas.microsoft.com/office/powerpoint/2010/main" val="21899954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508287744" name="Slide Image Placeholder 1"/>
          <p:cNvSpPr>
            <a:spLocks noGrp="1" noRot="1" noChangeAspect="1"/>
          </p:cNvSpPr>
          <p:nvPr>
            <p:ph type="sldImg"/>
          </p:nvPr>
        </p:nvSpPr>
        <p:spPr bwMode="auto"/>
      </p:sp>
      <p:sp>
        <p:nvSpPr>
          <p:cNvPr id="952658845" name="Notes Placeholder 2"/>
          <p:cNvSpPr>
            <a:spLocks noGrp="1"/>
          </p:cNvSpPr>
          <p:nvPr>
            <p:ph type="body" idx="1"/>
          </p:nvPr>
        </p:nvSpPr>
        <p:spPr bwMode="auto"/>
        <p:txBody>
          <a:bodyPr/>
          <a:lstStyle/>
          <a:p>
            <a:pPr>
              <a:defRPr/>
            </a:pPr>
            <a:endParaRPr dirty="0"/>
          </a:p>
        </p:txBody>
      </p:sp>
      <p:sp>
        <p:nvSpPr>
          <p:cNvPr id="901819093" name="Slide Number Placeholder 3"/>
          <p:cNvSpPr>
            <a:spLocks noGrp="1"/>
          </p:cNvSpPr>
          <p:nvPr>
            <p:ph type="sldNum" sz="quarter" idx="10"/>
          </p:nvPr>
        </p:nvSpPr>
        <p:spPr bwMode="auto"/>
        <p:txBody>
          <a:bodyPr/>
          <a:lstStyle/>
          <a:p>
            <a:pPr>
              <a:defRPr/>
            </a:pPr>
            <a:fld id="{43396819-8D39-4D7B-BDF3-BD1BE35EB5BE}" type="slidenum">
              <a:rPr/>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dirty="0"/>
          </a:p>
        </p:txBody>
      </p:sp>
      <p:sp>
        <p:nvSpPr>
          <p:cNvPr id="4" name="Slide Number Placeholder 3"/>
          <p:cNvSpPr>
            <a:spLocks noGrp="1"/>
          </p:cNvSpPr>
          <p:nvPr>
            <p:ph type="sldNum" sz="quarter" idx="10"/>
          </p:nvPr>
        </p:nvSpPr>
        <p:spPr bwMode="auto"/>
        <p:txBody>
          <a:bodyPr/>
          <a:lstStyle/>
          <a:p>
            <a:pPr>
              <a:defRPr/>
            </a:pPr>
            <a:fld id="{96C0652D-54A5-C5B7-CB1F-D5816710B157}" type="slidenum">
              <a:rPr/>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dirty="0"/>
          </a:p>
        </p:txBody>
      </p:sp>
      <p:sp>
        <p:nvSpPr>
          <p:cNvPr id="4" name="Slide Number Placeholder 3"/>
          <p:cNvSpPr>
            <a:spLocks noGrp="1"/>
          </p:cNvSpPr>
          <p:nvPr>
            <p:ph type="sldNum" sz="quarter" idx="10"/>
          </p:nvPr>
        </p:nvSpPr>
        <p:spPr bwMode="auto"/>
        <p:txBody>
          <a:bodyPr/>
          <a:lstStyle/>
          <a:p>
            <a:pPr>
              <a:defRPr/>
            </a:pPr>
            <a:fld id="{9E7325B1-203F-D0DE-E393-9484CEDD4693}" type="slidenum">
              <a:rPr/>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dirty="0"/>
          </a:p>
        </p:txBody>
      </p:sp>
      <p:sp>
        <p:nvSpPr>
          <p:cNvPr id="4" name="Slide Number Placeholder 3"/>
          <p:cNvSpPr>
            <a:spLocks noGrp="1"/>
          </p:cNvSpPr>
          <p:nvPr>
            <p:ph type="sldNum" sz="quarter" idx="10"/>
          </p:nvPr>
        </p:nvSpPr>
        <p:spPr bwMode="auto"/>
        <p:txBody>
          <a:bodyPr/>
          <a:lstStyle/>
          <a:p>
            <a:pPr>
              <a:defRPr/>
            </a:pPr>
            <a:fld id="{DA3EF6B2-CD9B-93DD-464F-380D0A15787D}" type="slidenum">
              <a:rPr/>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5D3745E0-893B-CE07-9048-8A01DBAB1441}" type="slidenum">
              <a:rPr/>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0C42D8-40C5-C610-899C-DA278D109E00}"/>
            </a:ext>
          </a:extLst>
        </p:cNvPr>
        <p:cNvGrpSpPr/>
        <p:nvPr/>
      </p:nvGrpSpPr>
      <p:grpSpPr bwMode="auto">
        <a:xfrm>
          <a:off x="0" y="0"/>
          <a:ext cx="0" cy="0"/>
          <a:chOff x="0" y="0"/>
          <a:chExt cx="0" cy="0"/>
        </a:xfrm>
      </p:grpSpPr>
      <p:sp>
        <p:nvSpPr>
          <p:cNvPr id="2" name="Slide Image Placeholder 1">
            <a:extLst>
              <a:ext uri="{FF2B5EF4-FFF2-40B4-BE49-F238E27FC236}">
                <a16:creationId xmlns:a16="http://schemas.microsoft.com/office/drawing/2014/main" id="{C983DD2E-CACD-6FF6-75C9-41CC835FE386}"/>
              </a:ext>
            </a:extLst>
          </p:cNvPr>
          <p:cNvSpPr>
            <a:spLocks noGrp="1" noRot="1" noChangeAspect="1"/>
          </p:cNvSpPr>
          <p:nvPr>
            <p:ph type="sldImg"/>
          </p:nvPr>
        </p:nvSpPr>
        <p:spPr bwMode="auto"/>
      </p:sp>
      <p:sp>
        <p:nvSpPr>
          <p:cNvPr id="3" name="Notes Placeholder 2">
            <a:extLst>
              <a:ext uri="{FF2B5EF4-FFF2-40B4-BE49-F238E27FC236}">
                <a16:creationId xmlns:a16="http://schemas.microsoft.com/office/drawing/2014/main" id="{F297187F-26DF-C00E-31FD-D569E9BA8130}"/>
              </a:ext>
            </a:extLst>
          </p:cNvPr>
          <p:cNvSpPr>
            <a:spLocks noGrp="1"/>
          </p:cNvSpPr>
          <p:nvPr>
            <p:ph type="body" idx="1"/>
          </p:nvPr>
        </p:nvSpPr>
        <p:spPr bwMode="auto"/>
        <p:txBody>
          <a:bodyPr/>
          <a:lstStyle/>
          <a:p>
            <a:pPr>
              <a:defRPr/>
            </a:pPr>
            <a:endParaRPr lang="de-DE" dirty="0"/>
          </a:p>
        </p:txBody>
      </p:sp>
      <p:sp>
        <p:nvSpPr>
          <p:cNvPr id="4" name="Slide Number Placeholder 3">
            <a:extLst>
              <a:ext uri="{FF2B5EF4-FFF2-40B4-BE49-F238E27FC236}">
                <a16:creationId xmlns:a16="http://schemas.microsoft.com/office/drawing/2014/main" id="{E5B29882-D58A-1B21-7883-88EE8782CA0C}"/>
              </a:ext>
            </a:extLst>
          </p:cNvPr>
          <p:cNvSpPr>
            <a:spLocks noGrp="1"/>
          </p:cNvSpPr>
          <p:nvPr>
            <p:ph type="sldNum" sz="quarter" idx="10"/>
          </p:nvPr>
        </p:nvSpPr>
        <p:spPr bwMode="auto"/>
        <p:txBody>
          <a:bodyPr/>
          <a:lstStyle/>
          <a:p>
            <a:pPr>
              <a:defRPr/>
            </a:pPr>
            <a:fld id="{045AB6E8-1926-157F-F311-C4C9ECEE8018}" type="slidenum">
              <a:rPr/>
              <a:t>9</a:t>
            </a:fld>
            <a:endParaRPr/>
          </a:p>
        </p:txBody>
      </p:sp>
    </p:spTree>
    <p:extLst>
      <p:ext uri="{BB962C8B-B14F-4D97-AF65-F5344CB8AC3E}">
        <p14:creationId xmlns:p14="http://schemas.microsoft.com/office/powerpoint/2010/main" val="3097745487"/>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svg"/><Relationship Id="rId7" Type="http://schemas.openxmlformats.org/officeDocument/2006/relationships/image" Target="../media/image8.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svg"/><Relationship Id="rId4" Type="http://schemas.openxmlformats.org/officeDocument/2006/relationships/image" Target="../media/image5.png"/><Relationship Id="rId9" Type="http://schemas.openxmlformats.org/officeDocument/2006/relationships/image" Target="../media/image10.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18.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1.xml"/><Relationship Id="rId4" Type="http://schemas.openxmlformats.org/officeDocument/2006/relationships/image" Target="../media/image19.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svg"/><Relationship Id="rId7" Type="http://schemas.openxmlformats.org/officeDocument/2006/relationships/image" Target="../media/image27.svg"/><Relationship Id="rId2" Type="http://schemas.openxmlformats.org/officeDocument/2006/relationships/image" Target="../media/image22.png"/><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svg"/><Relationship Id="rId4" Type="http://schemas.openxmlformats.org/officeDocument/2006/relationships/image" Target="../media/image24.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userDrawn="1">
  <p:cSld name="Titelfolie hinterlegt">
    <p:spTree>
      <p:nvGrpSpPr>
        <p:cNvPr id="1" name=""/>
        <p:cNvGrpSpPr/>
        <p:nvPr/>
      </p:nvGrpSpPr>
      <p:grpSpPr bwMode="auto">
        <a:xfrm>
          <a:off x="0" y="0"/>
          <a:ext cx="0" cy="0"/>
          <a:chOff x="0" y="0"/>
          <a:chExt cx="0" cy="0"/>
        </a:xfrm>
      </p:grpSpPr>
      <p:sp>
        <p:nvSpPr>
          <p:cNvPr id="273509492" name="Rechteck 18"/>
          <p:cNvSpPr/>
          <p:nvPr userDrawn="1"/>
        </p:nvSpPr>
        <p:spPr bwMode="auto">
          <a:xfrm>
            <a:off x="0" y="-1"/>
            <a:ext cx="12192000" cy="55009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pic>
        <p:nvPicPr>
          <p:cNvPr id="1625831151" name="Grafik 17"/>
          <p:cNvPicPr>
            <a:picLocks noChangeAspect="1"/>
          </p:cNvPicPr>
          <p:nvPr userDrawn="1"/>
        </p:nvPicPr>
        <p:blipFill>
          <a:blip r:embed="rId2">
            <a:extLst>
              <a:ext uri="{96DAC541-7B7A-43D3-8B79-37D633B846F1}">
                <asvg:svgBlip xmlns:asvg="http://schemas.microsoft.com/office/drawing/2016/SVG/main" r:embed="rId3"/>
              </a:ext>
            </a:extLst>
          </a:blip>
          <a:srcRect l="6025" t="19411" r="6025" b="30117"/>
          <a:stretch/>
        </p:blipFill>
        <p:spPr bwMode="auto">
          <a:xfrm>
            <a:off x="-1" y="1"/>
            <a:ext cx="12192001" cy="5500914"/>
          </a:xfrm>
          <a:prstGeom prst="rect">
            <a:avLst/>
          </a:prstGeom>
        </p:spPr>
      </p:pic>
      <p:sp>
        <p:nvSpPr>
          <p:cNvPr id="87699865" name="Titel 1"/>
          <p:cNvSpPr>
            <a:spLocks noGrp="1"/>
          </p:cNvSpPr>
          <p:nvPr>
            <p:ph type="ctrTitle"/>
          </p:nvPr>
        </p:nvSpPr>
        <p:spPr bwMode="auto">
          <a:xfrm>
            <a:off x="1343472" y="1844824"/>
            <a:ext cx="7992888" cy="2448271"/>
          </a:xfrm>
        </p:spPr>
        <p:txBody>
          <a:bodyPr anchor="b"/>
          <a:lstStyle>
            <a:lvl1pPr algn="l">
              <a:defRPr sz="5000" spc="0">
                <a:latin typeface="+mn-lt"/>
              </a:defRPr>
            </a:lvl1pPr>
          </a:lstStyle>
          <a:p>
            <a:pPr>
              <a:defRPr/>
            </a:pPr>
            <a:r>
              <a:rPr lang="de-DE"/>
              <a:t>Mastertitelformat bearbeiten</a:t>
            </a:r>
            <a:endParaRPr/>
          </a:p>
        </p:txBody>
      </p:sp>
      <p:sp>
        <p:nvSpPr>
          <p:cNvPr id="103553865" name="Untertitel 2"/>
          <p:cNvSpPr>
            <a:spLocks noGrp="1"/>
          </p:cNvSpPr>
          <p:nvPr>
            <p:ph type="subTitle" idx="1"/>
          </p:nvPr>
        </p:nvSpPr>
        <p:spPr bwMode="auto">
          <a:xfrm>
            <a:off x="1343472" y="4653136"/>
            <a:ext cx="7992888" cy="532656"/>
          </a:xfrm>
        </p:spPr>
        <p:txBody>
          <a:bodyPr/>
          <a:lstStyle>
            <a:lvl1pPr marL="0" indent="0" algn="l">
              <a:lnSpc>
                <a:spcPct val="100000"/>
              </a:lnSpc>
              <a:buNone/>
              <a:defRPr sz="3200" spc="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de-DE"/>
              <a:t>Master-Untertitelformat bearbeiten</a:t>
            </a:r>
            <a:endParaRPr/>
          </a:p>
        </p:txBody>
      </p:sp>
      <p:pic>
        <p:nvPicPr>
          <p:cNvPr id="1398226754" name="Grafik 13"/>
          <p:cNvPicPr>
            <a:picLocks noChangeAspect="1"/>
          </p:cNvPicPr>
          <p:nvPr userDrawn="1"/>
        </p:nvPicPr>
        <p:blipFill>
          <a:blip r:embed="rId4">
            <a:extLst>
              <a:ext uri="{96DAC541-7B7A-43D3-8B79-37D633B846F1}">
                <asvg:svgBlip xmlns:asvg="http://schemas.microsoft.com/office/drawing/2016/SVG/main" r:embed="rId5"/>
              </a:ext>
            </a:extLst>
          </a:blip>
          <a:stretch/>
        </p:blipFill>
        <p:spPr bwMode="auto">
          <a:xfrm>
            <a:off x="7540923" y="5958910"/>
            <a:ext cx="1636417" cy="367735"/>
          </a:xfrm>
          <a:prstGeom prst="rect">
            <a:avLst/>
          </a:prstGeom>
        </p:spPr>
      </p:pic>
      <p:pic>
        <p:nvPicPr>
          <p:cNvPr id="1926609584" name="Grafik 15"/>
          <p:cNvPicPr>
            <a:picLocks noChangeAspect="1"/>
          </p:cNvPicPr>
          <p:nvPr userDrawn="1"/>
        </p:nvPicPr>
        <p:blipFill>
          <a:blip r:embed="rId6">
            <a:extLst>
              <a:ext uri="{96DAC541-7B7A-43D3-8B79-37D633B846F1}">
                <asvg:svgBlip xmlns:asvg="http://schemas.microsoft.com/office/drawing/2016/SVG/main" r:embed="rId7"/>
              </a:ext>
            </a:extLst>
          </a:blip>
          <a:stretch/>
        </p:blipFill>
        <p:spPr bwMode="auto">
          <a:xfrm>
            <a:off x="10191492" y="5664540"/>
            <a:ext cx="1267081" cy="900295"/>
          </a:xfrm>
          <a:prstGeom prst="rect">
            <a:avLst/>
          </a:prstGeom>
        </p:spPr>
      </p:pic>
      <p:pic>
        <p:nvPicPr>
          <p:cNvPr id="1679305013" name="Grafik 8"/>
          <p:cNvPicPr>
            <a:picLocks noChangeAspect="1"/>
          </p:cNvPicPr>
          <p:nvPr userDrawn="1"/>
        </p:nvPicPr>
        <p:blipFill>
          <a:blip r:embed="rId8">
            <a:extLst>
              <a:ext uri="{96DAC541-7B7A-43D3-8B79-37D633B846F1}">
                <asvg:svgBlip xmlns:asvg="http://schemas.microsoft.com/office/drawing/2016/SVG/main" r:embed="rId9"/>
              </a:ext>
            </a:extLst>
          </a:blip>
          <a:stretch/>
        </p:blipFill>
        <p:spPr bwMode="auto">
          <a:xfrm>
            <a:off x="551384" y="565355"/>
            <a:ext cx="2520280" cy="61186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PhAnim="0" preserve="1" userDrawn="1">
  <p:cSld name="Seite mit Tabelle">
    <p:spTree>
      <p:nvGrpSpPr>
        <p:cNvPr id="1" name=""/>
        <p:cNvGrpSpPr/>
        <p:nvPr/>
      </p:nvGrpSpPr>
      <p:grpSpPr bwMode="auto">
        <a:xfrm>
          <a:off x="0" y="0"/>
          <a:ext cx="0" cy="0"/>
          <a:chOff x="0" y="0"/>
          <a:chExt cx="0" cy="0"/>
        </a:xfrm>
      </p:grpSpPr>
      <p:sp>
        <p:nvSpPr>
          <p:cNvPr id="203500283" name="Titel 1"/>
          <p:cNvSpPr>
            <a:spLocks noGrp="1"/>
          </p:cNvSpPr>
          <p:nvPr>
            <p:ph type="title"/>
          </p:nvPr>
        </p:nvSpPr>
        <p:spPr bwMode="auto"/>
        <p:txBody>
          <a:bodyPr/>
          <a:lstStyle/>
          <a:p>
            <a:pPr>
              <a:defRPr/>
            </a:pPr>
            <a:r>
              <a:rPr lang="de-DE"/>
              <a:t>Mastertitelformat bearbeiten</a:t>
            </a:r>
            <a:endParaRPr/>
          </a:p>
        </p:txBody>
      </p:sp>
      <p:sp>
        <p:nvSpPr>
          <p:cNvPr id="810330235" name="Datumsplatzhalter 8"/>
          <p:cNvSpPr>
            <a:spLocks noGrp="1"/>
          </p:cNvSpPr>
          <p:nvPr>
            <p:ph type="dt" sz="half" idx="14"/>
          </p:nvPr>
        </p:nvSpPr>
        <p:spPr bwMode="auto"/>
        <p:txBody>
          <a:bodyPr/>
          <a:lstStyle/>
          <a:p>
            <a:pPr>
              <a:defRPr/>
            </a:pPr>
            <a:fld id="{BE64F6F3-3477-4C89-9056-C92CFB29775B}" type="datetime1">
              <a:rPr lang="de-DE"/>
              <a:t>05.02.2026</a:t>
            </a:fld>
            <a:endParaRPr lang="de-DE"/>
          </a:p>
        </p:txBody>
      </p:sp>
      <p:sp>
        <p:nvSpPr>
          <p:cNvPr id="294367438" name="Fußzeilenplatzhalter 9"/>
          <p:cNvSpPr>
            <a:spLocks noGrp="1"/>
          </p:cNvSpPr>
          <p:nvPr>
            <p:ph type="ftr" sz="quarter" idx="15"/>
          </p:nvPr>
        </p:nvSpPr>
        <p:spPr bwMode="auto"/>
        <p:txBody>
          <a:bodyPr/>
          <a:lstStyle/>
          <a:p>
            <a:pPr>
              <a:defRPr/>
            </a:pPr>
            <a:r>
              <a:rPr lang="de-DE"/>
              <a:t>Name der Präsentation</a:t>
            </a:r>
            <a:endParaRPr/>
          </a:p>
        </p:txBody>
      </p:sp>
      <p:sp>
        <p:nvSpPr>
          <p:cNvPr id="1770070053" name="Foliennummernplatzhalter 10"/>
          <p:cNvSpPr>
            <a:spLocks noGrp="1"/>
          </p:cNvSpPr>
          <p:nvPr>
            <p:ph type="sldNum" sz="quarter" idx="16"/>
          </p:nvPr>
        </p:nvSpPr>
        <p:spPr bwMode="auto"/>
        <p:txBody>
          <a:bodyPr/>
          <a:lstStyle/>
          <a:p>
            <a:pPr>
              <a:defRPr/>
            </a:pPr>
            <a:r>
              <a:rPr lang="de-DE"/>
              <a:t>Seite </a:t>
            </a:r>
            <a:fld id="{CE6CAF4D-DD0D-4F34-9F3A-F974D54A280A}" type="slidenum">
              <a:rPr lang="de-DE"/>
              <a:t>‹Nr.›</a:t>
            </a:fld>
            <a:endParaRPr lang="de-DE"/>
          </a:p>
        </p:txBody>
      </p:sp>
      <p:sp>
        <p:nvSpPr>
          <p:cNvPr id="2130934020" name="Tabellenplatzhalter 5"/>
          <p:cNvSpPr>
            <a:spLocks noGrp="1"/>
          </p:cNvSpPr>
          <p:nvPr>
            <p:ph type="tbl" sz="quarter" idx="17" hasCustomPrompt="1"/>
          </p:nvPr>
        </p:nvSpPr>
        <p:spPr bwMode="auto">
          <a:xfrm>
            <a:off x="550863" y="1772815"/>
            <a:ext cx="10082212" cy="3743747"/>
          </a:xfrm>
        </p:spPr>
        <p:txBody>
          <a:bodyPr/>
          <a:lstStyle>
            <a:lvl1pPr>
              <a:defRPr sz="1600" spc="0"/>
            </a:lvl1pPr>
          </a:lstStyle>
          <a:p>
            <a:pPr>
              <a:defRPr/>
            </a:pPr>
            <a:r>
              <a:rPr lang="de-DE"/>
              <a:t>Tabellenbeispiel im Master-Deck</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PhAnim="0" preserve="1" userDrawn="1">
  <p:cSld name="Seite mit Diagramm Quelle links">
    <p:spTree>
      <p:nvGrpSpPr>
        <p:cNvPr id="1" name=""/>
        <p:cNvGrpSpPr/>
        <p:nvPr/>
      </p:nvGrpSpPr>
      <p:grpSpPr bwMode="auto">
        <a:xfrm>
          <a:off x="0" y="0"/>
          <a:ext cx="0" cy="0"/>
          <a:chOff x="0" y="0"/>
          <a:chExt cx="0" cy="0"/>
        </a:xfrm>
      </p:grpSpPr>
      <p:sp>
        <p:nvSpPr>
          <p:cNvPr id="1583006770" name="Titel 1"/>
          <p:cNvSpPr>
            <a:spLocks noGrp="1"/>
          </p:cNvSpPr>
          <p:nvPr>
            <p:ph type="title"/>
          </p:nvPr>
        </p:nvSpPr>
        <p:spPr bwMode="auto"/>
        <p:txBody>
          <a:bodyPr/>
          <a:lstStyle/>
          <a:p>
            <a:pPr>
              <a:defRPr/>
            </a:pPr>
            <a:r>
              <a:rPr lang="de-DE"/>
              <a:t>Mastertitelformat bearbeiten</a:t>
            </a:r>
            <a:endParaRPr/>
          </a:p>
        </p:txBody>
      </p:sp>
      <p:sp>
        <p:nvSpPr>
          <p:cNvPr id="1976302298" name="Datumsplatzhalter 8"/>
          <p:cNvSpPr>
            <a:spLocks noGrp="1"/>
          </p:cNvSpPr>
          <p:nvPr>
            <p:ph type="dt" sz="half" idx="14"/>
          </p:nvPr>
        </p:nvSpPr>
        <p:spPr bwMode="auto"/>
        <p:txBody>
          <a:bodyPr/>
          <a:lstStyle/>
          <a:p>
            <a:pPr>
              <a:defRPr/>
            </a:pPr>
            <a:fld id="{BE64F6F3-3477-4C89-9056-C92CFB29775B}" type="datetime1">
              <a:rPr lang="de-DE"/>
              <a:t>05.02.2026</a:t>
            </a:fld>
            <a:endParaRPr lang="de-DE"/>
          </a:p>
        </p:txBody>
      </p:sp>
      <p:sp>
        <p:nvSpPr>
          <p:cNvPr id="1013393826" name="Fußzeilenplatzhalter 9"/>
          <p:cNvSpPr>
            <a:spLocks noGrp="1"/>
          </p:cNvSpPr>
          <p:nvPr>
            <p:ph type="ftr" sz="quarter" idx="15"/>
          </p:nvPr>
        </p:nvSpPr>
        <p:spPr bwMode="auto"/>
        <p:txBody>
          <a:bodyPr/>
          <a:lstStyle/>
          <a:p>
            <a:pPr>
              <a:defRPr/>
            </a:pPr>
            <a:r>
              <a:rPr lang="de-DE"/>
              <a:t>Name der Präsentation</a:t>
            </a:r>
            <a:endParaRPr/>
          </a:p>
        </p:txBody>
      </p:sp>
      <p:sp>
        <p:nvSpPr>
          <p:cNvPr id="440816770" name="Foliennummernplatzhalter 10"/>
          <p:cNvSpPr>
            <a:spLocks noGrp="1"/>
          </p:cNvSpPr>
          <p:nvPr>
            <p:ph type="sldNum" sz="quarter" idx="16"/>
          </p:nvPr>
        </p:nvSpPr>
        <p:spPr bwMode="auto"/>
        <p:txBody>
          <a:bodyPr/>
          <a:lstStyle/>
          <a:p>
            <a:pPr>
              <a:defRPr/>
            </a:pPr>
            <a:r>
              <a:rPr lang="de-DE"/>
              <a:t>Seite </a:t>
            </a:r>
            <a:fld id="{CE6CAF4D-DD0D-4F34-9F3A-F974D54A280A}" type="slidenum">
              <a:rPr lang="de-DE"/>
              <a:t>‹Nr.›</a:t>
            </a:fld>
            <a:endParaRPr lang="de-DE"/>
          </a:p>
        </p:txBody>
      </p:sp>
      <p:sp>
        <p:nvSpPr>
          <p:cNvPr id="925583734" name="Diagrammplatzhalter 3"/>
          <p:cNvSpPr>
            <a:spLocks noGrp="1"/>
          </p:cNvSpPr>
          <p:nvPr>
            <p:ph type="chart" sz="quarter" idx="17"/>
          </p:nvPr>
        </p:nvSpPr>
        <p:spPr bwMode="auto">
          <a:xfrm>
            <a:off x="550863" y="1700212"/>
            <a:ext cx="10082212" cy="3673003"/>
          </a:xfrm>
        </p:spPr>
        <p:txBody>
          <a:bodyPr/>
          <a:lstStyle/>
          <a:p>
            <a:pPr>
              <a:defRPr/>
            </a:pPr>
            <a:r>
              <a:rPr lang="de-DE"/>
              <a:t>Diagramm durch Klicken auf Symbol hinzufügen</a:t>
            </a:r>
            <a:endParaRPr/>
          </a:p>
        </p:txBody>
      </p:sp>
      <p:sp>
        <p:nvSpPr>
          <p:cNvPr id="1047269995" name="Textplatzhalter 11"/>
          <p:cNvSpPr>
            <a:spLocks noGrp="1"/>
          </p:cNvSpPr>
          <p:nvPr>
            <p:ph type="body" sz="quarter" idx="18" hasCustomPrompt="1"/>
          </p:nvPr>
        </p:nvSpPr>
        <p:spPr bwMode="auto">
          <a:xfrm>
            <a:off x="550863" y="5464274"/>
            <a:ext cx="6265217" cy="649287"/>
          </a:xfrm>
        </p:spPr>
        <p:txBody>
          <a:bodyPr/>
          <a:lstStyle>
            <a:lvl1pPr>
              <a:lnSpc>
                <a:spcPct val="100000"/>
              </a:lnSpc>
              <a:spcBef>
                <a:spcPts val="0"/>
              </a:spcBef>
              <a:defRPr sz="1600" spc="0"/>
            </a:lvl1pPr>
            <a:lvl2pPr marL="0" indent="0">
              <a:buNone/>
              <a:defRPr sz="1600" spc="0"/>
            </a:lvl2pPr>
            <a:lvl3pPr>
              <a:defRPr sz="1400" spc="0"/>
            </a:lvl3pPr>
            <a:lvl4pPr>
              <a:defRPr sz="1200" spc="0"/>
            </a:lvl4pPr>
            <a:lvl5pPr>
              <a:defRPr sz="1200" spc="0"/>
            </a:lvl5pPr>
          </a:lstStyle>
          <a:p>
            <a:pPr lvl="0">
              <a:defRPr/>
            </a:pPr>
            <a:r>
              <a:rPr lang="de-DE"/>
              <a:t>Quelle einfügen</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PhAnim="0" preserve="1" userDrawn="1">
  <p:cSld name="Seite mit Diagramm Quelle rechts">
    <p:spTree>
      <p:nvGrpSpPr>
        <p:cNvPr id="1" name=""/>
        <p:cNvGrpSpPr/>
        <p:nvPr/>
      </p:nvGrpSpPr>
      <p:grpSpPr bwMode="auto">
        <a:xfrm>
          <a:off x="0" y="0"/>
          <a:ext cx="0" cy="0"/>
          <a:chOff x="0" y="0"/>
          <a:chExt cx="0" cy="0"/>
        </a:xfrm>
      </p:grpSpPr>
      <p:sp>
        <p:nvSpPr>
          <p:cNvPr id="1506899511" name="Titel 1"/>
          <p:cNvSpPr>
            <a:spLocks noGrp="1"/>
          </p:cNvSpPr>
          <p:nvPr>
            <p:ph type="title"/>
          </p:nvPr>
        </p:nvSpPr>
        <p:spPr bwMode="auto"/>
        <p:txBody>
          <a:bodyPr/>
          <a:lstStyle/>
          <a:p>
            <a:pPr>
              <a:defRPr/>
            </a:pPr>
            <a:r>
              <a:rPr lang="de-DE"/>
              <a:t>Mastertitelformat bearbeiten</a:t>
            </a:r>
            <a:endParaRPr/>
          </a:p>
        </p:txBody>
      </p:sp>
      <p:sp>
        <p:nvSpPr>
          <p:cNvPr id="2013339738" name="Datumsplatzhalter 8"/>
          <p:cNvSpPr>
            <a:spLocks noGrp="1"/>
          </p:cNvSpPr>
          <p:nvPr>
            <p:ph type="dt" sz="half" idx="14"/>
          </p:nvPr>
        </p:nvSpPr>
        <p:spPr bwMode="auto"/>
        <p:txBody>
          <a:bodyPr/>
          <a:lstStyle/>
          <a:p>
            <a:pPr>
              <a:defRPr/>
            </a:pPr>
            <a:fld id="{BE64F6F3-3477-4C89-9056-C92CFB29775B}" type="datetime1">
              <a:rPr lang="de-DE"/>
              <a:t>05.02.2026</a:t>
            </a:fld>
            <a:endParaRPr lang="de-DE"/>
          </a:p>
        </p:txBody>
      </p:sp>
      <p:sp>
        <p:nvSpPr>
          <p:cNvPr id="636074365" name="Fußzeilenplatzhalter 9"/>
          <p:cNvSpPr>
            <a:spLocks noGrp="1"/>
          </p:cNvSpPr>
          <p:nvPr>
            <p:ph type="ftr" sz="quarter" idx="15"/>
          </p:nvPr>
        </p:nvSpPr>
        <p:spPr bwMode="auto"/>
        <p:txBody>
          <a:bodyPr/>
          <a:lstStyle/>
          <a:p>
            <a:pPr>
              <a:defRPr/>
            </a:pPr>
            <a:r>
              <a:rPr lang="de-DE"/>
              <a:t>Name der Präsentation</a:t>
            </a:r>
            <a:endParaRPr/>
          </a:p>
        </p:txBody>
      </p:sp>
      <p:sp>
        <p:nvSpPr>
          <p:cNvPr id="1172998356" name="Foliennummernplatzhalter 10"/>
          <p:cNvSpPr>
            <a:spLocks noGrp="1"/>
          </p:cNvSpPr>
          <p:nvPr>
            <p:ph type="sldNum" sz="quarter" idx="16"/>
          </p:nvPr>
        </p:nvSpPr>
        <p:spPr bwMode="auto"/>
        <p:txBody>
          <a:bodyPr/>
          <a:lstStyle/>
          <a:p>
            <a:pPr>
              <a:defRPr/>
            </a:pPr>
            <a:r>
              <a:rPr lang="de-DE"/>
              <a:t>Seite </a:t>
            </a:r>
            <a:fld id="{CE6CAF4D-DD0D-4F34-9F3A-F974D54A280A}" type="slidenum">
              <a:rPr lang="de-DE"/>
              <a:t>‹Nr.›</a:t>
            </a:fld>
            <a:endParaRPr lang="de-DE"/>
          </a:p>
        </p:txBody>
      </p:sp>
      <p:sp>
        <p:nvSpPr>
          <p:cNvPr id="53625736" name="Diagrammplatzhalter 3"/>
          <p:cNvSpPr>
            <a:spLocks noGrp="1"/>
          </p:cNvSpPr>
          <p:nvPr>
            <p:ph type="chart" sz="quarter" idx="17"/>
          </p:nvPr>
        </p:nvSpPr>
        <p:spPr bwMode="auto">
          <a:xfrm>
            <a:off x="550863" y="1700212"/>
            <a:ext cx="10082212" cy="3673003"/>
          </a:xfrm>
        </p:spPr>
        <p:txBody>
          <a:bodyPr/>
          <a:lstStyle/>
          <a:p>
            <a:pPr>
              <a:defRPr/>
            </a:pPr>
            <a:r>
              <a:rPr lang="de-DE"/>
              <a:t>Diagramm durch Klicken auf Symbol hinzufügen</a:t>
            </a:r>
            <a:endParaRPr/>
          </a:p>
        </p:txBody>
      </p:sp>
      <p:sp>
        <p:nvSpPr>
          <p:cNvPr id="329542592" name="Textplatzhalter 11"/>
          <p:cNvSpPr>
            <a:spLocks noGrp="1"/>
          </p:cNvSpPr>
          <p:nvPr>
            <p:ph type="body" sz="quarter" idx="18" hasCustomPrompt="1"/>
          </p:nvPr>
        </p:nvSpPr>
        <p:spPr bwMode="auto">
          <a:xfrm>
            <a:off x="7392144" y="5013176"/>
            <a:ext cx="4248993" cy="1080120"/>
          </a:xfrm>
        </p:spPr>
        <p:txBody>
          <a:bodyPr/>
          <a:lstStyle>
            <a:lvl1pPr>
              <a:lnSpc>
                <a:spcPct val="100000"/>
              </a:lnSpc>
              <a:spcBef>
                <a:spcPts val="0"/>
              </a:spcBef>
              <a:defRPr sz="1600" spc="0"/>
            </a:lvl1pPr>
            <a:lvl2pPr marL="0" indent="0">
              <a:buNone/>
              <a:defRPr sz="1600" spc="0"/>
            </a:lvl2pPr>
            <a:lvl3pPr>
              <a:defRPr sz="1400" spc="0"/>
            </a:lvl3pPr>
            <a:lvl4pPr>
              <a:defRPr sz="1200" spc="0"/>
            </a:lvl4pPr>
            <a:lvl5pPr>
              <a:defRPr sz="1200" spc="0"/>
            </a:lvl5pPr>
          </a:lstStyle>
          <a:p>
            <a:pPr lvl="0">
              <a:defRPr/>
            </a:pPr>
            <a:r>
              <a:rPr lang="de-DE"/>
              <a:t>Quelle einfügen</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PhAnim="0" type="titleOnly" preserve="1" userDrawn="1">
  <p:cSld name="Nur Titel">
    <p:spTree>
      <p:nvGrpSpPr>
        <p:cNvPr id="1" name=""/>
        <p:cNvGrpSpPr/>
        <p:nvPr/>
      </p:nvGrpSpPr>
      <p:grpSpPr bwMode="auto">
        <a:xfrm>
          <a:off x="0" y="0"/>
          <a:ext cx="0" cy="0"/>
          <a:chOff x="0" y="0"/>
          <a:chExt cx="0" cy="0"/>
        </a:xfrm>
      </p:grpSpPr>
      <p:sp>
        <p:nvSpPr>
          <p:cNvPr id="1020175683" name="Titel 1"/>
          <p:cNvSpPr>
            <a:spLocks noGrp="1"/>
          </p:cNvSpPr>
          <p:nvPr>
            <p:ph type="title"/>
          </p:nvPr>
        </p:nvSpPr>
        <p:spPr bwMode="auto"/>
        <p:txBody>
          <a:bodyPr/>
          <a:lstStyle/>
          <a:p>
            <a:pPr>
              <a:defRPr/>
            </a:pPr>
            <a:r>
              <a:rPr lang="de-DE"/>
              <a:t>Mastertitelformat bearbeiten</a:t>
            </a:r>
            <a:endParaRPr/>
          </a:p>
        </p:txBody>
      </p:sp>
      <p:sp>
        <p:nvSpPr>
          <p:cNvPr id="2073200997" name="Datumsplatzhalter 5"/>
          <p:cNvSpPr>
            <a:spLocks noGrp="1"/>
          </p:cNvSpPr>
          <p:nvPr>
            <p:ph type="dt" sz="half" idx="10"/>
          </p:nvPr>
        </p:nvSpPr>
        <p:spPr bwMode="auto"/>
        <p:txBody>
          <a:bodyPr/>
          <a:lstStyle/>
          <a:p>
            <a:pPr>
              <a:defRPr/>
            </a:pPr>
            <a:fld id="{FE511B28-C911-483C-B3A5-9C122110C1C1}" type="datetime1">
              <a:rPr lang="de-DE"/>
              <a:t>05.02.2026</a:t>
            </a:fld>
            <a:endParaRPr lang="de-DE"/>
          </a:p>
        </p:txBody>
      </p:sp>
      <p:sp>
        <p:nvSpPr>
          <p:cNvPr id="723086821" name="Fußzeilenplatzhalter 6"/>
          <p:cNvSpPr>
            <a:spLocks noGrp="1"/>
          </p:cNvSpPr>
          <p:nvPr>
            <p:ph type="ftr" sz="quarter" idx="11"/>
          </p:nvPr>
        </p:nvSpPr>
        <p:spPr bwMode="auto"/>
        <p:txBody>
          <a:bodyPr/>
          <a:lstStyle/>
          <a:p>
            <a:pPr>
              <a:defRPr/>
            </a:pPr>
            <a:r>
              <a:rPr lang="de-DE"/>
              <a:t>Name der Präsentation</a:t>
            </a:r>
            <a:endParaRPr/>
          </a:p>
        </p:txBody>
      </p:sp>
      <p:sp>
        <p:nvSpPr>
          <p:cNvPr id="314645968" name="Foliennummernplatzhalter 7"/>
          <p:cNvSpPr>
            <a:spLocks noGrp="1"/>
          </p:cNvSpPr>
          <p:nvPr>
            <p:ph type="sldNum" sz="quarter" idx="12"/>
          </p:nvPr>
        </p:nvSpPr>
        <p:spPr bwMode="auto"/>
        <p:txBody>
          <a:bodyPr/>
          <a:lstStyle/>
          <a:p>
            <a:pPr>
              <a:defRPr/>
            </a:pPr>
            <a:r>
              <a:rPr lang="de-DE"/>
              <a:t>Seite </a:t>
            </a:r>
            <a:fld id="{CE6CAF4D-DD0D-4F34-9F3A-F974D54A280A}" type="slidenum">
              <a:rPr lang="de-DE"/>
              <a:t>‹Nr.›</a:t>
            </a:fld>
            <a:endParaRPr lang="de-D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PhAnim="0" preserve="1" userDrawn="1">
  <p:cSld name="Nächste Schritte">
    <p:spTree>
      <p:nvGrpSpPr>
        <p:cNvPr id="1" name=""/>
        <p:cNvGrpSpPr/>
        <p:nvPr/>
      </p:nvGrpSpPr>
      <p:grpSpPr bwMode="auto">
        <a:xfrm>
          <a:off x="0" y="0"/>
          <a:ext cx="0" cy="0"/>
          <a:chOff x="0" y="0"/>
          <a:chExt cx="0" cy="0"/>
        </a:xfrm>
      </p:grpSpPr>
      <p:sp>
        <p:nvSpPr>
          <p:cNvPr id="560882021" name="Titel 1"/>
          <p:cNvSpPr>
            <a:spLocks noGrp="1"/>
          </p:cNvSpPr>
          <p:nvPr>
            <p:ph type="title"/>
          </p:nvPr>
        </p:nvSpPr>
        <p:spPr bwMode="auto"/>
        <p:txBody>
          <a:bodyPr/>
          <a:lstStyle/>
          <a:p>
            <a:pPr>
              <a:defRPr/>
            </a:pPr>
            <a:r>
              <a:rPr lang="de-DE"/>
              <a:t>Mastertitelformat bearbeiten</a:t>
            </a:r>
            <a:endParaRPr/>
          </a:p>
        </p:txBody>
      </p:sp>
      <p:sp>
        <p:nvSpPr>
          <p:cNvPr id="1043531263" name="Datumsplatzhalter 5"/>
          <p:cNvSpPr>
            <a:spLocks noGrp="1"/>
          </p:cNvSpPr>
          <p:nvPr>
            <p:ph type="dt" sz="half" idx="10"/>
          </p:nvPr>
        </p:nvSpPr>
        <p:spPr bwMode="auto"/>
        <p:txBody>
          <a:bodyPr/>
          <a:lstStyle/>
          <a:p>
            <a:pPr>
              <a:defRPr/>
            </a:pPr>
            <a:fld id="{FE511B28-C911-483C-B3A5-9C122110C1C1}" type="datetime1">
              <a:rPr lang="de-DE"/>
              <a:t>05.02.2026</a:t>
            </a:fld>
            <a:endParaRPr lang="de-DE"/>
          </a:p>
        </p:txBody>
      </p:sp>
      <p:sp>
        <p:nvSpPr>
          <p:cNvPr id="1273929887" name="Fußzeilenplatzhalter 6"/>
          <p:cNvSpPr>
            <a:spLocks noGrp="1"/>
          </p:cNvSpPr>
          <p:nvPr>
            <p:ph type="ftr" sz="quarter" idx="11"/>
          </p:nvPr>
        </p:nvSpPr>
        <p:spPr bwMode="auto"/>
        <p:txBody>
          <a:bodyPr/>
          <a:lstStyle/>
          <a:p>
            <a:pPr>
              <a:defRPr/>
            </a:pPr>
            <a:r>
              <a:rPr lang="de-DE"/>
              <a:t>Name der Präsentation</a:t>
            </a:r>
            <a:endParaRPr/>
          </a:p>
        </p:txBody>
      </p:sp>
      <p:sp>
        <p:nvSpPr>
          <p:cNvPr id="1727642525" name="Foliennummernplatzhalter 7"/>
          <p:cNvSpPr>
            <a:spLocks noGrp="1"/>
          </p:cNvSpPr>
          <p:nvPr>
            <p:ph type="sldNum" sz="quarter" idx="12"/>
          </p:nvPr>
        </p:nvSpPr>
        <p:spPr bwMode="auto"/>
        <p:txBody>
          <a:bodyPr/>
          <a:lstStyle/>
          <a:p>
            <a:pPr>
              <a:defRPr/>
            </a:pPr>
            <a:r>
              <a:rPr lang="de-DE"/>
              <a:t>Seite </a:t>
            </a:r>
            <a:fld id="{CE6CAF4D-DD0D-4F34-9F3A-F974D54A280A}" type="slidenum">
              <a:rPr lang="de-DE"/>
              <a:t>‹Nr.›</a:t>
            </a:fld>
            <a:endParaRPr lang="de-DE"/>
          </a:p>
        </p:txBody>
      </p:sp>
      <p:cxnSp>
        <p:nvCxnSpPr>
          <p:cNvPr id="1837126647" name="Gerader Verbinder 8"/>
          <p:cNvCxnSpPr/>
          <p:nvPr userDrawn="1"/>
        </p:nvCxnSpPr>
        <p:spPr bwMode="auto">
          <a:xfrm>
            <a:off x="569342" y="2636912"/>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19911644" name="Gerader Verbinder 9"/>
          <p:cNvCxnSpPr/>
          <p:nvPr userDrawn="1"/>
        </p:nvCxnSpPr>
        <p:spPr bwMode="auto">
          <a:xfrm>
            <a:off x="569342" y="3284984"/>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95620751" name="Textplatzhalter 11"/>
          <p:cNvSpPr>
            <a:spLocks noGrp="1"/>
          </p:cNvSpPr>
          <p:nvPr>
            <p:ph type="body" sz="quarter" idx="13" hasCustomPrompt="1"/>
          </p:nvPr>
        </p:nvSpPr>
        <p:spPr bwMode="auto">
          <a:xfrm>
            <a:off x="572046" y="2651024"/>
            <a:ext cx="2283594" cy="695062"/>
          </a:xfrm>
        </p:spPr>
        <p:txBody>
          <a:bodyPr wrap="square">
            <a:spAutoFit/>
          </a:bodyPr>
          <a:lstStyle>
            <a:lvl1pPr algn="ctr">
              <a:defRPr sz="4200"/>
            </a:lvl1pPr>
          </a:lstStyle>
          <a:p>
            <a:pPr lvl="0">
              <a:defRPr/>
            </a:pPr>
            <a:r>
              <a:rPr lang="de-DE"/>
              <a:t>MM.JJJJ</a:t>
            </a:r>
            <a:endParaRPr/>
          </a:p>
        </p:txBody>
      </p:sp>
      <p:sp>
        <p:nvSpPr>
          <p:cNvPr id="387241180" name="Textplatzhalter 13"/>
          <p:cNvSpPr>
            <a:spLocks noGrp="1"/>
          </p:cNvSpPr>
          <p:nvPr>
            <p:ph type="body" sz="quarter" idx="14"/>
          </p:nvPr>
        </p:nvSpPr>
        <p:spPr bwMode="auto">
          <a:xfrm>
            <a:off x="569913" y="3789363"/>
            <a:ext cx="2430462" cy="1655762"/>
          </a:xfrm>
        </p:spPr>
        <p:txBody>
          <a:bodyPr lIns="36000"/>
          <a:lstStyle>
            <a:lvl1pPr>
              <a:lnSpc>
                <a:spcPct val="105000"/>
              </a:lnSpc>
              <a:spcBef>
                <a:spcPts val="0"/>
              </a:spcBef>
              <a:defRPr sz="1500" b="1" spc="0"/>
            </a:lvl1pPr>
            <a:lvl2pPr marL="0" indent="0">
              <a:lnSpc>
                <a:spcPct val="105000"/>
              </a:lnSpc>
              <a:spcBef>
                <a:spcPts val="0"/>
              </a:spcBef>
              <a:buNone/>
              <a:defRPr sz="1500"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1295112276" name="Gleichschenkliges Dreieck 14"/>
          <p:cNvSpPr/>
          <p:nvPr userDrawn="1"/>
        </p:nvSpPr>
        <p:spPr bwMode="auto">
          <a:xfrm rot="5400000">
            <a:off x="3250538" y="2759364"/>
            <a:ext cx="918997" cy="412650"/>
          </a:xfrm>
          <a:custGeom>
            <a:avLst/>
            <a:gdLst>
              <a:gd name="connsiteX0" fmla="*/ 0 w 922808"/>
              <a:gd name="connsiteY0" fmla="*/ 412650 h 412650"/>
              <a:gd name="connsiteX1" fmla="*/ 461404 w 922808"/>
              <a:gd name="connsiteY1" fmla="*/ 0 h 412650"/>
              <a:gd name="connsiteX2" fmla="*/ 922808 w 922808"/>
              <a:gd name="connsiteY2" fmla="*/ 412650 h 412650"/>
              <a:gd name="connsiteX3" fmla="*/ 0 w 922808"/>
              <a:gd name="connsiteY3" fmla="*/ 412650 h 412650"/>
              <a:gd name="connsiteX0" fmla="*/ 922808 w 1014248"/>
              <a:gd name="connsiteY0" fmla="*/ 412650 h 504090"/>
              <a:gd name="connsiteX1" fmla="*/ 0 w 1014248"/>
              <a:gd name="connsiteY1" fmla="*/ 412650 h 504090"/>
              <a:gd name="connsiteX2" fmla="*/ 461404 w 1014248"/>
              <a:gd name="connsiteY2" fmla="*/ 0 h 504090"/>
              <a:gd name="connsiteX3" fmla="*/ 1014248 w 1014248"/>
              <a:gd name="connsiteY3" fmla="*/ 504090 h 504090"/>
              <a:gd name="connsiteX0" fmla="*/ 922808 w 922808"/>
              <a:gd name="connsiteY0" fmla="*/ 412650 h 412650"/>
              <a:gd name="connsiteX1" fmla="*/ 0 w 922808"/>
              <a:gd name="connsiteY1" fmla="*/ 412650 h 412650"/>
              <a:gd name="connsiteX2" fmla="*/ 461404 w 922808"/>
              <a:gd name="connsiteY2" fmla="*/ 0 h 412650"/>
              <a:gd name="connsiteX3" fmla="*/ 907091 w 922808"/>
              <a:gd name="connsiteY3" fmla="*/ 404078 h 412650"/>
              <a:gd name="connsiteX0" fmla="*/ 0 w 907091"/>
              <a:gd name="connsiteY0" fmla="*/ 412650 h 412650"/>
              <a:gd name="connsiteX1" fmla="*/ 461404 w 907091"/>
              <a:gd name="connsiteY1" fmla="*/ 0 h 412650"/>
              <a:gd name="connsiteX2" fmla="*/ 907091 w 907091"/>
              <a:gd name="connsiteY2" fmla="*/ 404078 h 412650"/>
              <a:gd name="connsiteX0" fmla="*/ 0 w 918997"/>
              <a:gd name="connsiteY0" fmla="*/ 412650 h 412650"/>
              <a:gd name="connsiteX1" fmla="*/ 461404 w 918997"/>
              <a:gd name="connsiteY1" fmla="*/ 0 h 412650"/>
              <a:gd name="connsiteX2" fmla="*/ 918997 w 918997"/>
              <a:gd name="connsiteY2" fmla="*/ 408840 h 412650"/>
            </a:gdLst>
            <a:ahLst/>
            <a:cxnLst>
              <a:cxn ang="0">
                <a:pos x="connsiteX0" y="connsiteY0"/>
              </a:cxn>
              <a:cxn ang="0">
                <a:pos x="connsiteX1" y="connsiteY1"/>
              </a:cxn>
              <a:cxn ang="0">
                <a:pos x="connsiteX2" y="connsiteY2"/>
              </a:cxn>
            </a:cxnLst>
            <a:rect l="l" t="t" r="r" b="b"/>
            <a:pathLst>
              <a:path w="918997" h="412650" extrusionOk="0">
                <a:moveTo>
                  <a:pt x="0" y="412650"/>
                </a:moveTo>
                <a:lnTo>
                  <a:pt x="461404" y="0"/>
                </a:lnTo>
                <a:lnTo>
                  <a:pt x="918997" y="408840"/>
                </a:ln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2999"/>
              </a:lnSpc>
              <a:defRPr/>
            </a:pPr>
            <a:endParaRPr lang="de-DE">
              <a:solidFill>
                <a:schemeClr val="tx1"/>
              </a:solidFill>
            </a:endParaRPr>
          </a:p>
        </p:txBody>
      </p:sp>
      <p:cxnSp>
        <p:nvCxnSpPr>
          <p:cNvPr id="276336477" name="Gerader Verbinder 15"/>
          <p:cNvCxnSpPr/>
          <p:nvPr userDrawn="1"/>
        </p:nvCxnSpPr>
        <p:spPr bwMode="auto">
          <a:xfrm>
            <a:off x="4408537" y="2636912"/>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0721216" name="Gerader Verbinder 16"/>
          <p:cNvCxnSpPr/>
          <p:nvPr userDrawn="1"/>
        </p:nvCxnSpPr>
        <p:spPr bwMode="auto">
          <a:xfrm>
            <a:off x="4408537" y="3284984"/>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077791912" name="Textplatzhalter 11"/>
          <p:cNvSpPr>
            <a:spLocks noGrp="1"/>
          </p:cNvSpPr>
          <p:nvPr>
            <p:ph type="body" sz="quarter" idx="15" hasCustomPrompt="1"/>
          </p:nvPr>
        </p:nvSpPr>
        <p:spPr bwMode="auto">
          <a:xfrm>
            <a:off x="4408537" y="2651024"/>
            <a:ext cx="2283594" cy="695062"/>
          </a:xfrm>
        </p:spPr>
        <p:txBody>
          <a:bodyPr wrap="square">
            <a:spAutoFit/>
          </a:bodyPr>
          <a:lstStyle>
            <a:lvl1pPr algn="ctr">
              <a:defRPr sz="4200"/>
            </a:lvl1pPr>
          </a:lstStyle>
          <a:p>
            <a:pPr lvl="0">
              <a:defRPr/>
            </a:pPr>
            <a:r>
              <a:rPr lang="de-DE"/>
              <a:t>MM.JJJJ</a:t>
            </a:r>
            <a:endParaRPr/>
          </a:p>
        </p:txBody>
      </p:sp>
      <p:sp>
        <p:nvSpPr>
          <p:cNvPr id="320036225" name="Textplatzhalter 13"/>
          <p:cNvSpPr>
            <a:spLocks noGrp="1"/>
          </p:cNvSpPr>
          <p:nvPr>
            <p:ph type="body" sz="quarter" idx="16"/>
          </p:nvPr>
        </p:nvSpPr>
        <p:spPr bwMode="auto">
          <a:xfrm>
            <a:off x="4408537" y="3789363"/>
            <a:ext cx="2430462" cy="1655762"/>
          </a:xfrm>
        </p:spPr>
        <p:txBody>
          <a:bodyPr lIns="36000"/>
          <a:lstStyle>
            <a:lvl1pPr>
              <a:lnSpc>
                <a:spcPct val="105000"/>
              </a:lnSpc>
              <a:spcBef>
                <a:spcPts val="0"/>
              </a:spcBef>
              <a:defRPr sz="1500" b="1" spc="0"/>
            </a:lvl1pPr>
            <a:lvl2pPr marL="0" indent="0">
              <a:lnSpc>
                <a:spcPct val="105000"/>
              </a:lnSpc>
              <a:spcBef>
                <a:spcPts val="0"/>
              </a:spcBef>
              <a:buNone/>
              <a:defRPr sz="1500"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174481007" name="Gleichschenkliges Dreieck 14"/>
          <p:cNvSpPr/>
          <p:nvPr userDrawn="1"/>
        </p:nvSpPr>
        <p:spPr bwMode="auto">
          <a:xfrm rot="5400000">
            <a:off x="7004008" y="2759364"/>
            <a:ext cx="918997" cy="412650"/>
          </a:xfrm>
          <a:custGeom>
            <a:avLst/>
            <a:gdLst>
              <a:gd name="connsiteX0" fmla="*/ 0 w 922808"/>
              <a:gd name="connsiteY0" fmla="*/ 412650 h 412650"/>
              <a:gd name="connsiteX1" fmla="*/ 461404 w 922808"/>
              <a:gd name="connsiteY1" fmla="*/ 0 h 412650"/>
              <a:gd name="connsiteX2" fmla="*/ 922808 w 922808"/>
              <a:gd name="connsiteY2" fmla="*/ 412650 h 412650"/>
              <a:gd name="connsiteX3" fmla="*/ 0 w 922808"/>
              <a:gd name="connsiteY3" fmla="*/ 412650 h 412650"/>
              <a:gd name="connsiteX0" fmla="*/ 922808 w 1014248"/>
              <a:gd name="connsiteY0" fmla="*/ 412650 h 504090"/>
              <a:gd name="connsiteX1" fmla="*/ 0 w 1014248"/>
              <a:gd name="connsiteY1" fmla="*/ 412650 h 504090"/>
              <a:gd name="connsiteX2" fmla="*/ 461404 w 1014248"/>
              <a:gd name="connsiteY2" fmla="*/ 0 h 504090"/>
              <a:gd name="connsiteX3" fmla="*/ 1014248 w 1014248"/>
              <a:gd name="connsiteY3" fmla="*/ 504090 h 504090"/>
              <a:gd name="connsiteX0" fmla="*/ 922808 w 922808"/>
              <a:gd name="connsiteY0" fmla="*/ 412650 h 412650"/>
              <a:gd name="connsiteX1" fmla="*/ 0 w 922808"/>
              <a:gd name="connsiteY1" fmla="*/ 412650 h 412650"/>
              <a:gd name="connsiteX2" fmla="*/ 461404 w 922808"/>
              <a:gd name="connsiteY2" fmla="*/ 0 h 412650"/>
              <a:gd name="connsiteX3" fmla="*/ 907091 w 922808"/>
              <a:gd name="connsiteY3" fmla="*/ 404078 h 412650"/>
              <a:gd name="connsiteX0" fmla="*/ 0 w 907091"/>
              <a:gd name="connsiteY0" fmla="*/ 412650 h 412650"/>
              <a:gd name="connsiteX1" fmla="*/ 461404 w 907091"/>
              <a:gd name="connsiteY1" fmla="*/ 0 h 412650"/>
              <a:gd name="connsiteX2" fmla="*/ 907091 w 907091"/>
              <a:gd name="connsiteY2" fmla="*/ 404078 h 412650"/>
              <a:gd name="connsiteX0" fmla="*/ 0 w 918997"/>
              <a:gd name="connsiteY0" fmla="*/ 412650 h 412650"/>
              <a:gd name="connsiteX1" fmla="*/ 461404 w 918997"/>
              <a:gd name="connsiteY1" fmla="*/ 0 h 412650"/>
              <a:gd name="connsiteX2" fmla="*/ 918997 w 918997"/>
              <a:gd name="connsiteY2" fmla="*/ 408840 h 412650"/>
            </a:gdLst>
            <a:ahLst/>
            <a:cxnLst>
              <a:cxn ang="0">
                <a:pos x="connsiteX0" y="connsiteY0"/>
              </a:cxn>
              <a:cxn ang="0">
                <a:pos x="connsiteX1" y="connsiteY1"/>
              </a:cxn>
              <a:cxn ang="0">
                <a:pos x="connsiteX2" y="connsiteY2"/>
              </a:cxn>
            </a:cxnLst>
            <a:rect l="l" t="t" r="r" b="b"/>
            <a:pathLst>
              <a:path w="918997" h="412650" extrusionOk="0">
                <a:moveTo>
                  <a:pt x="0" y="412650"/>
                </a:moveTo>
                <a:lnTo>
                  <a:pt x="461404" y="0"/>
                </a:lnTo>
                <a:lnTo>
                  <a:pt x="918997" y="408840"/>
                </a:ln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2999"/>
              </a:lnSpc>
              <a:defRPr/>
            </a:pPr>
            <a:endParaRPr lang="de-DE">
              <a:solidFill>
                <a:schemeClr val="tx1"/>
              </a:solidFill>
            </a:endParaRPr>
          </a:p>
        </p:txBody>
      </p:sp>
      <p:cxnSp>
        <p:nvCxnSpPr>
          <p:cNvPr id="294126810" name="Gerader Verbinder 20"/>
          <p:cNvCxnSpPr/>
          <p:nvPr userDrawn="1"/>
        </p:nvCxnSpPr>
        <p:spPr bwMode="auto">
          <a:xfrm>
            <a:off x="8206260" y="2636913"/>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8198155" name="Gerader Verbinder 21"/>
          <p:cNvCxnSpPr/>
          <p:nvPr userDrawn="1"/>
        </p:nvCxnSpPr>
        <p:spPr bwMode="auto">
          <a:xfrm>
            <a:off x="8206260" y="3284985"/>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93518335" name="Textplatzhalter 11"/>
          <p:cNvSpPr>
            <a:spLocks noGrp="1"/>
          </p:cNvSpPr>
          <p:nvPr>
            <p:ph type="body" sz="quarter" idx="17" hasCustomPrompt="1"/>
          </p:nvPr>
        </p:nvSpPr>
        <p:spPr bwMode="auto">
          <a:xfrm>
            <a:off x="8208964" y="2651025"/>
            <a:ext cx="2283594" cy="695062"/>
          </a:xfrm>
        </p:spPr>
        <p:txBody>
          <a:bodyPr wrap="square">
            <a:spAutoFit/>
          </a:bodyPr>
          <a:lstStyle>
            <a:lvl1pPr algn="ctr">
              <a:defRPr sz="4200"/>
            </a:lvl1pPr>
          </a:lstStyle>
          <a:p>
            <a:pPr lvl="0">
              <a:defRPr/>
            </a:pPr>
            <a:r>
              <a:rPr lang="de-DE"/>
              <a:t>MM.JJJJ</a:t>
            </a:r>
            <a:endParaRPr/>
          </a:p>
        </p:txBody>
      </p:sp>
      <p:sp>
        <p:nvSpPr>
          <p:cNvPr id="1999373163" name="Textplatzhalter 13"/>
          <p:cNvSpPr>
            <a:spLocks noGrp="1"/>
          </p:cNvSpPr>
          <p:nvPr>
            <p:ph type="body" sz="quarter" idx="18"/>
          </p:nvPr>
        </p:nvSpPr>
        <p:spPr bwMode="auto">
          <a:xfrm>
            <a:off x="8206831" y="3789364"/>
            <a:ext cx="2430462" cy="1655762"/>
          </a:xfrm>
        </p:spPr>
        <p:txBody>
          <a:bodyPr lIns="36000"/>
          <a:lstStyle>
            <a:lvl1pPr>
              <a:lnSpc>
                <a:spcPct val="105000"/>
              </a:lnSpc>
              <a:spcBef>
                <a:spcPts val="0"/>
              </a:spcBef>
              <a:defRPr sz="1500" b="1" spc="0"/>
            </a:lvl1pPr>
            <a:lvl2pPr marL="0" indent="0">
              <a:lnSpc>
                <a:spcPct val="105000"/>
              </a:lnSpc>
              <a:spcBef>
                <a:spcPts val="0"/>
              </a:spcBef>
              <a:buNone/>
              <a:defRPr sz="1500"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2091282467" name="Gleichschenkliges Dreieck 14"/>
          <p:cNvSpPr/>
          <p:nvPr userDrawn="1"/>
        </p:nvSpPr>
        <p:spPr bwMode="auto">
          <a:xfrm rot="5400000">
            <a:off x="10936692" y="2759365"/>
            <a:ext cx="918997" cy="412650"/>
          </a:xfrm>
          <a:custGeom>
            <a:avLst/>
            <a:gdLst>
              <a:gd name="connsiteX0" fmla="*/ 0 w 922808"/>
              <a:gd name="connsiteY0" fmla="*/ 412650 h 412650"/>
              <a:gd name="connsiteX1" fmla="*/ 461404 w 922808"/>
              <a:gd name="connsiteY1" fmla="*/ 0 h 412650"/>
              <a:gd name="connsiteX2" fmla="*/ 922808 w 922808"/>
              <a:gd name="connsiteY2" fmla="*/ 412650 h 412650"/>
              <a:gd name="connsiteX3" fmla="*/ 0 w 922808"/>
              <a:gd name="connsiteY3" fmla="*/ 412650 h 412650"/>
              <a:gd name="connsiteX0" fmla="*/ 922808 w 1014248"/>
              <a:gd name="connsiteY0" fmla="*/ 412650 h 504090"/>
              <a:gd name="connsiteX1" fmla="*/ 0 w 1014248"/>
              <a:gd name="connsiteY1" fmla="*/ 412650 h 504090"/>
              <a:gd name="connsiteX2" fmla="*/ 461404 w 1014248"/>
              <a:gd name="connsiteY2" fmla="*/ 0 h 504090"/>
              <a:gd name="connsiteX3" fmla="*/ 1014248 w 1014248"/>
              <a:gd name="connsiteY3" fmla="*/ 504090 h 504090"/>
              <a:gd name="connsiteX0" fmla="*/ 922808 w 922808"/>
              <a:gd name="connsiteY0" fmla="*/ 412650 h 412650"/>
              <a:gd name="connsiteX1" fmla="*/ 0 w 922808"/>
              <a:gd name="connsiteY1" fmla="*/ 412650 h 412650"/>
              <a:gd name="connsiteX2" fmla="*/ 461404 w 922808"/>
              <a:gd name="connsiteY2" fmla="*/ 0 h 412650"/>
              <a:gd name="connsiteX3" fmla="*/ 907091 w 922808"/>
              <a:gd name="connsiteY3" fmla="*/ 404078 h 412650"/>
              <a:gd name="connsiteX0" fmla="*/ 0 w 907091"/>
              <a:gd name="connsiteY0" fmla="*/ 412650 h 412650"/>
              <a:gd name="connsiteX1" fmla="*/ 461404 w 907091"/>
              <a:gd name="connsiteY1" fmla="*/ 0 h 412650"/>
              <a:gd name="connsiteX2" fmla="*/ 907091 w 907091"/>
              <a:gd name="connsiteY2" fmla="*/ 404078 h 412650"/>
              <a:gd name="connsiteX0" fmla="*/ 0 w 918997"/>
              <a:gd name="connsiteY0" fmla="*/ 412650 h 412650"/>
              <a:gd name="connsiteX1" fmla="*/ 461404 w 918997"/>
              <a:gd name="connsiteY1" fmla="*/ 0 h 412650"/>
              <a:gd name="connsiteX2" fmla="*/ 918997 w 918997"/>
              <a:gd name="connsiteY2" fmla="*/ 408840 h 412650"/>
            </a:gdLst>
            <a:ahLst/>
            <a:cxnLst>
              <a:cxn ang="0">
                <a:pos x="connsiteX0" y="connsiteY0"/>
              </a:cxn>
              <a:cxn ang="0">
                <a:pos x="connsiteX1" y="connsiteY1"/>
              </a:cxn>
              <a:cxn ang="0">
                <a:pos x="connsiteX2" y="connsiteY2"/>
              </a:cxn>
            </a:cxnLst>
            <a:rect l="l" t="t" r="r" b="b"/>
            <a:pathLst>
              <a:path w="918997" h="412650" extrusionOk="0">
                <a:moveTo>
                  <a:pt x="0" y="412650"/>
                </a:moveTo>
                <a:lnTo>
                  <a:pt x="461404" y="0"/>
                </a:lnTo>
                <a:lnTo>
                  <a:pt x="918997" y="408840"/>
                </a:ln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2999"/>
              </a:lnSpc>
              <a:defRPr/>
            </a:pPr>
            <a:endParaRPr lang="de-DE">
              <a:solidFill>
                <a:schemeClr val="tx1"/>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PhAnim="0" preserve="1" userDrawn="1">
  <p:cSld name="3 Fotos mit Untertiteln">
    <p:spTree>
      <p:nvGrpSpPr>
        <p:cNvPr id="1" name=""/>
        <p:cNvGrpSpPr/>
        <p:nvPr/>
      </p:nvGrpSpPr>
      <p:grpSpPr bwMode="auto">
        <a:xfrm>
          <a:off x="0" y="0"/>
          <a:ext cx="0" cy="0"/>
          <a:chOff x="0" y="0"/>
          <a:chExt cx="0" cy="0"/>
        </a:xfrm>
      </p:grpSpPr>
      <p:sp>
        <p:nvSpPr>
          <p:cNvPr id="617605938" name="Titel 1"/>
          <p:cNvSpPr>
            <a:spLocks noGrp="1"/>
          </p:cNvSpPr>
          <p:nvPr>
            <p:ph type="title"/>
          </p:nvPr>
        </p:nvSpPr>
        <p:spPr bwMode="auto"/>
        <p:txBody>
          <a:bodyPr/>
          <a:lstStyle/>
          <a:p>
            <a:pPr>
              <a:defRPr/>
            </a:pPr>
            <a:r>
              <a:rPr lang="de-DE"/>
              <a:t>Mastertitelformat bearbeiten</a:t>
            </a:r>
            <a:endParaRPr/>
          </a:p>
        </p:txBody>
      </p:sp>
      <p:sp>
        <p:nvSpPr>
          <p:cNvPr id="943758938" name="Datumsplatzhalter 5"/>
          <p:cNvSpPr>
            <a:spLocks noGrp="1"/>
          </p:cNvSpPr>
          <p:nvPr>
            <p:ph type="dt" sz="half" idx="10"/>
          </p:nvPr>
        </p:nvSpPr>
        <p:spPr bwMode="auto"/>
        <p:txBody>
          <a:bodyPr/>
          <a:lstStyle/>
          <a:p>
            <a:pPr>
              <a:defRPr/>
            </a:pPr>
            <a:fld id="{FE511B28-C911-483C-B3A5-9C122110C1C1}" type="datetime1">
              <a:rPr lang="de-DE"/>
              <a:t>05.02.2026</a:t>
            </a:fld>
            <a:endParaRPr lang="de-DE"/>
          </a:p>
        </p:txBody>
      </p:sp>
      <p:sp>
        <p:nvSpPr>
          <p:cNvPr id="1810072748" name="Fußzeilenplatzhalter 6"/>
          <p:cNvSpPr>
            <a:spLocks noGrp="1"/>
          </p:cNvSpPr>
          <p:nvPr>
            <p:ph type="ftr" sz="quarter" idx="11"/>
          </p:nvPr>
        </p:nvSpPr>
        <p:spPr bwMode="auto"/>
        <p:txBody>
          <a:bodyPr/>
          <a:lstStyle/>
          <a:p>
            <a:pPr>
              <a:defRPr/>
            </a:pPr>
            <a:r>
              <a:rPr lang="de-DE"/>
              <a:t>Name der Präsentation</a:t>
            </a:r>
            <a:endParaRPr/>
          </a:p>
        </p:txBody>
      </p:sp>
      <p:sp>
        <p:nvSpPr>
          <p:cNvPr id="939022164" name="Foliennummernplatzhalter 7"/>
          <p:cNvSpPr>
            <a:spLocks noGrp="1"/>
          </p:cNvSpPr>
          <p:nvPr>
            <p:ph type="sldNum" sz="quarter" idx="12"/>
          </p:nvPr>
        </p:nvSpPr>
        <p:spPr bwMode="auto"/>
        <p:txBody>
          <a:bodyPr/>
          <a:lstStyle/>
          <a:p>
            <a:pPr>
              <a:defRPr/>
            </a:pPr>
            <a:r>
              <a:rPr lang="de-DE"/>
              <a:t>Seite </a:t>
            </a:r>
            <a:fld id="{CE6CAF4D-DD0D-4F34-9F3A-F974D54A280A}" type="slidenum">
              <a:rPr lang="de-DE"/>
              <a:t>‹Nr.›</a:t>
            </a:fld>
            <a:endParaRPr lang="de-DE"/>
          </a:p>
        </p:txBody>
      </p:sp>
      <p:sp>
        <p:nvSpPr>
          <p:cNvPr id="928580268" name="Textplatzhalter 13"/>
          <p:cNvSpPr>
            <a:spLocks noGrp="1"/>
          </p:cNvSpPr>
          <p:nvPr>
            <p:ph type="body" sz="quarter" idx="14"/>
          </p:nvPr>
        </p:nvSpPr>
        <p:spPr bwMode="auto">
          <a:xfrm>
            <a:off x="550863" y="4930309"/>
            <a:ext cx="2664817" cy="1018971"/>
          </a:xfrm>
        </p:spPr>
        <p:txBody>
          <a:bodyPr lIns="0"/>
          <a:lstStyle>
            <a:lvl1pPr>
              <a:lnSpc>
                <a:spcPct val="105000"/>
              </a:lnSpc>
              <a:spcBef>
                <a:spcPts val="0"/>
              </a:spcBef>
              <a:defRPr sz="1500" b="0" spc="0"/>
            </a:lvl1pPr>
            <a:lvl2pPr marL="0" indent="0">
              <a:lnSpc>
                <a:spcPct val="105000"/>
              </a:lnSpc>
              <a:spcBef>
                <a:spcPts val="0"/>
              </a:spcBef>
              <a:buNone/>
              <a:defRPr sz="1500" b="1"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defRPr/>
            </a:pPr>
            <a:r>
              <a:rPr lang="de-DE"/>
              <a:t>Mastertextformat bearbeiten</a:t>
            </a:r>
            <a:endParaRPr/>
          </a:p>
          <a:p>
            <a:pPr lvl="1">
              <a:defRPr/>
            </a:pPr>
            <a:r>
              <a:rPr lang="de-DE"/>
              <a:t>Zweite Ebene</a:t>
            </a:r>
            <a:endParaRPr/>
          </a:p>
          <a:p>
            <a:pPr lvl="2">
              <a:defRPr/>
            </a:pPr>
            <a:r>
              <a:rPr lang="de-DE"/>
              <a:t>Dritte Ebene</a:t>
            </a:r>
            <a:endParaRPr/>
          </a:p>
        </p:txBody>
      </p:sp>
      <p:sp>
        <p:nvSpPr>
          <p:cNvPr id="1063325295" name="Textplatzhalter 13"/>
          <p:cNvSpPr>
            <a:spLocks noGrp="1"/>
          </p:cNvSpPr>
          <p:nvPr>
            <p:ph type="body" sz="quarter" idx="16"/>
          </p:nvPr>
        </p:nvSpPr>
        <p:spPr bwMode="auto">
          <a:xfrm>
            <a:off x="4497276" y="4930309"/>
            <a:ext cx="2664817" cy="1018971"/>
          </a:xfrm>
        </p:spPr>
        <p:txBody>
          <a:bodyPr lIns="0"/>
          <a:lstStyle>
            <a:lvl1pPr>
              <a:lnSpc>
                <a:spcPct val="105000"/>
              </a:lnSpc>
              <a:spcBef>
                <a:spcPts val="0"/>
              </a:spcBef>
              <a:defRPr sz="1500" b="0" spc="0"/>
            </a:lvl1pPr>
            <a:lvl2pPr marL="0" indent="0">
              <a:lnSpc>
                <a:spcPct val="105000"/>
              </a:lnSpc>
              <a:spcBef>
                <a:spcPts val="0"/>
              </a:spcBef>
              <a:buNone/>
              <a:defRPr sz="1500" b="1"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defRPr/>
            </a:pPr>
            <a:r>
              <a:rPr lang="de-DE"/>
              <a:t>Mastertextformat bearbeiten</a:t>
            </a:r>
            <a:endParaRPr/>
          </a:p>
          <a:p>
            <a:pPr lvl="1">
              <a:defRPr/>
            </a:pPr>
            <a:r>
              <a:rPr lang="de-DE"/>
              <a:t>Zweite Ebene</a:t>
            </a:r>
            <a:endParaRPr/>
          </a:p>
          <a:p>
            <a:pPr lvl="2">
              <a:defRPr/>
            </a:pPr>
            <a:r>
              <a:rPr lang="de-DE"/>
              <a:t>Dritte Ebene</a:t>
            </a:r>
            <a:endParaRPr/>
          </a:p>
        </p:txBody>
      </p:sp>
      <p:sp>
        <p:nvSpPr>
          <p:cNvPr id="101806450" name="Textplatzhalter 13"/>
          <p:cNvSpPr>
            <a:spLocks noGrp="1"/>
          </p:cNvSpPr>
          <p:nvPr>
            <p:ph type="body" sz="quarter" idx="18"/>
          </p:nvPr>
        </p:nvSpPr>
        <p:spPr bwMode="auto">
          <a:xfrm>
            <a:off x="8443689" y="4930310"/>
            <a:ext cx="2664817" cy="1018971"/>
          </a:xfrm>
        </p:spPr>
        <p:txBody>
          <a:bodyPr lIns="0"/>
          <a:lstStyle>
            <a:lvl1pPr>
              <a:lnSpc>
                <a:spcPct val="105000"/>
              </a:lnSpc>
              <a:spcBef>
                <a:spcPts val="0"/>
              </a:spcBef>
              <a:defRPr sz="1500" b="0" spc="0"/>
            </a:lvl1pPr>
            <a:lvl2pPr marL="0" indent="0">
              <a:lnSpc>
                <a:spcPct val="105000"/>
              </a:lnSpc>
              <a:spcBef>
                <a:spcPts val="0"/>
              </a:spcBef>
              <a:buNone/>
              <a:defRPr sz="1500" b="1"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defRPr/>
            </a:pPr>
            <a:r>
              <a:rPr lang="de-DE"/>
              <a:t>Mastertextformat bearbeiten</a:t>
            </a:r>
            <a:endParaRPr/>
          </a:p>
          <a:p>
            <a:pPr lvl="1">
              <a:defRPr/>
            </a:pPr>
            <a:r>
              <a:rPr lang="de-DE"/>
              <a:t>Zweite Ebene</a:t>
            </a:r>
            <a:endParaRPr/>
          </a:p>
          <a:p>
            <a:pPr lvl="2">
              <a:defRPr/>
            </a:pPr>
            <a:r>
              <a:rPr lang="de-DE"/>
              <a:t>Dritte Ebene</a:t>
            </a:r>
            <a:endParaRPr/>
          </a:p>
        </p:txBody>
      </p:sp>
      <p:sp>
        <p:nvSpPr>
          <p:cNvPr id="298575883" name="Bildplatzhalter 10"/>
          <p:cNvSpPr>
            <a:spLocks noGrp="1"/>
          </p:cNvSpPr>
          <p:nvPr>
            <p:ph type="pic" sz="quarter" idx="19" hasCustomPrompt="1"/>
          </p:nvPr>
        </p:nvSpPr>
        <p:spPr bwMode="auto">
          <a:xfrm>
            <a:off x="550863" y="2114550"/>
            <a:ext cx="2554287" cy="2554288"/>
          </a:xfrm>
          <a:prstGeom prst="rect">
            <a:avLst/>
          </a:prstGeom>
          <a:solidFill>
            <a:schemeClr val="bg2"/>
          </a:solidFill>
        </p:spPr>
        <p:txBody>
          <a:bodyPr/>
          <a:lstStyle>
            <a:lvl1pPr>
              <a:defRPr/>
            </a:lvl1pPr>
          </a:lstStyle>
          <a:p>
            <a:pPr>
              <a:defRPr/>
            </a:pPr>
            <a:r>
              <a:rPr lang="de-DE"/>
              <a:t>Bild einfügen</a:t>
            </a:r>
            <a:endParaRPr/>
          </a:p>
        </p:txBody>
      </p:sp>
      <p:sp>
        <p:nvSpPr>
          <p:cNvPr id="509154818" name="Bildplatzhalter 10"/>
          <p:cNvSpPr>
            <a:spLocks noGrp="1"/>
          </p:cNvSpPr>
          <p:nvPr>
            <p:ph type="pic" sz="quarter" idx="20" hasCustomPrompt="1"/>
          </p:nvPr>
        </p:nvSpPr>
        <p:spPr bwMode="auto">
          <a:xfrm>
            <a:off x="8443689" y="2114550"/>
            <a:ext cx="2554287" cy="2554288"/>
          </a:xfrm>
          <a:prstGeom prst="rect">
            <a:avLst/>
          </a:prstGeom>
          <a:solidFill>
            <a:schemeClr val="bg2"/>
          </a:solidFill>
        </p:spPr>
        <p:txBody>
          <a:bodyPr/>
          <a:lstStyle>
            <a:lvl1pPr>
              <a:defRPr/>
            </a:lvl1pPr>
          </a:lstStyle>
          <a:p>
            <a:pPr>
              <a:defRPr/>
            </a:pPr>
            <a:r>
              <a:rPr lang="de-DE"/>
              <a:t>Bild einfügen</a:t>
            </a:r>
            <a:endParaRPr/>
          </a:p>
        </p:txBody>
      </p:sp>
      <p:sp>
        <p:nvSpPr>
          <p:cNvPr id="1903691627" name="Bildplatzhalter 10"/>
          <p:cNvSpPr>
            <a:spLocks noGrp="1"/>
          </p:cNvSpPr>
          <p:nvPr>
            <p:ph type="pic" sz="quarter" idx="21" hasCustomPrompt="1"/>
          </p:nvPr>
        </p:nvSpPr>
        <p:spPr bwMode="auto">
          <a:xfrm>
            <a:off x="4497276" y="2114550"/>
            <a:ext cx="2554287" cy="2554288"/>
          </a:xfrm>
          <a:prstGeom prst="rect">
            <a:avLst/>
          </a:prstGeom>
          <a:solidFill>
            <a:schemeClr val="bg2"/>
          </a:solidFill>
        </p:spPr>
        <p:txBody>
          <a:bodyPr/>
          <a:lstStyle>
            <a:lvl1pPr>
              <a:defRPr/>
            </a:lvl1pPr>
          </a:lstStyle>
          <a:p>
            <a:pPr>
              <a:defRPr/>
            </a:pPr>
            <a:r>
              <a:rPr lang="de-DE"/>
              <a:t>Bild einfügen</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PhAnim="0" preserve="1" userDrawn="1">
  <p:cSld name="Vollbild">
    <p:spTree>
      <p:nvGrpSpPr>
        <p:cNvPr id="1" name=""/>
        <p:cNvGrpSpPr/>
        <p:nvPr/>
      </p:nvGrpSpPr>
      <p:grpSpPr bwMode="auto">
        <a:xfrm>
          <a:off x="0" y="0"/>
          <a:ext cx="0" cy="0"/>
          <a:chOff x="0" y="0"/>
          <a:chExt cx="0" cy="0"/>
        </a:xfrm>
      </p:grpSpPr>
      <p:sp>
        <p:nvSpPr>
          <p:cNvPr id="1369550440" name="Datumsplatzhalter 4"/>
          <p:cNvSpPr>
            <a:spLocks noGrp="1"/>
          </p:cNvSpPr>
          <p:nvPr>
            <p:ph type="dt" sz="half" idx="10"/>
          </p:nvPr>
        </p:nvSpPr>
        <p:spPr bwMode="auto"/>
        <p:txBody>
          <a:bodyPr/>
          <a:lstStyle/>
          <a:p>
            <a:pPr>
              <a:defRPr/>
            </a:pPr>
            <a:fld id="{35A025D6-0364-4CE2-9FC7-45C729A8B93E}" type="datetime1">
              <a:rPr lang="de-DE"/>
              <a:t>05.02.2026</a:t>
            </a:fld>
            <a:endParaRPr lang="de-DE"/>
          </a:p>
        </p:txBody>
      </p:sp>
      <p:sp>
        <p:nvSpPr>
          <p:cNvPr id="270482050" name="Fußzeilenplatzhalter 5"/>
          <p:cNvSpPr>
            <a:spLocks noGrp="1"/>
          </p:cNvSpPr>
          <p:nvPr>
            <p:ph type="ftr" sz="quarter" idx="11"/>
          </p:nvPr>
        </p:nvSpPr>
        <p:spPr bwMode="auto"/>
        <p:txBody>
          <a:bodyPr/>
          <a:lstStyle/>
          <a:p>
            <a:pPr>
              <a:defRPr/>
            </a:pPr>
            <a:r>
              <a:rPr lang="de-DE"/>
              <a:t>Name der Präsentation</a:t>
            </a:r>
            <a:endParaRPr/>
          </a:p>
        </p:txBody>
      </p:sp>
      <p:sp>
        <p:nvSpPr>
          <p:cNvPr id="1644572899" name="Foliennummernplatzhalter 6"/>
          <p:cNvSpPr>
            <a:spLocks noGrp="1"/>
          </p:cNvSpPr>
          <p:nvPr>
            <p:ph type="sldNum" sz="quarter" idx="12"/>
          </p:nvPr>
        </p:nvSpPr>
        <p:spPr bwMode="auto"/>
        <p:txBody>
          <a:bodyPr/>
          <a:lstStyle/>
          <a:p>
            <a:pPr>
              <a:defRPr/>
            </a:pPr>
            <a:r>
              <a:rPr lang="de-DE"/>
              <a:t>Seite </a:t>
            </a:r>
            <a:fld id="{CE6CAF4D-DD0D-4F34-9F3A-F974D54A280A}" type="slidenum">
              <a:rPr lang="de-DE"/>
              <a:t>‹Nr.›</a:t>
            </a:fld>
            <a:endParaRPr lang="de-DE"/>
          </a:p>
        </p:txBody>
      </p:sp>
      <p:sp>
        <p:nvSpPr>
          <p:cNvPr id="1943505589" name="Bildplatzhalter 2"/>
          <p:cNvSpPr>
            <a:spLocks noGrp="1"/>
          </p:cNvSpPr>
          <p:nvPr>
            <p:ph type="pic" sz="quarter" idx="13" hasCustomPrompt="1"/>
          </p:nvPr>
        </p:nvSpPr>
        <p:spPr bwMode="auto">
          <a:xfrm>
            <a:off x="0" y="0"/>
            <a:ext cx="12192000" cy="6308725"/>
          </a:xfrm>
          <a:prstGeom prst="rect">
            <a:avLst/>
          </a:prstGeom>
          <a:solidFill>
            <a:schemeClr val="bg2"/>
          </a:solidFill>
        </p:spPr>
        <p:txBody>
          <a:bodyPr/>
          <a:lstStyle>
            <a:lvl1pPr>
              <a:defRPr/>
            </a:lvl1pPr>
          </a:lstStyle>
          <a:p>
            <a:pPr>
              <a:defRPr/>
            </a:pPr>
            <a:r>
              <a:rPr lang="de-DE"/>
              <a:t>Bild einfügen</a:t>
            </a: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PhAnim="0" type="blank" preserve="1" userDrawn="1">
  <p:cSld name="Leer">
    <p:spTree>
      <p:nvGrpSpPr>
        <p:cNvPr id="1" name=""/>
        <p:cNvGrpSpPr/>
        <p:nvPr/>
      </p:nvGrpSpPr>
      <p:grpSpPr bwMode="auto">
        <a:xfrm>
          <a:off x="0" y="0"/>
          <a:ext cx="0" cy="0"/>
          <a:chOff x="0" y="0"/>
          <a:chExt cx="0" cy="0"/>
        </a:xfrm>
      </p:grpSpPr>
      <p:sp>
        <p:nvSpPr>
          <p:cNvPr id="569982794" name="Datumsplatzhalter 4"/>
          <p:cNvSpPr>
            <a:spLocks noGrp="1"/>
          </p:cNvSpPr>
          <p:nvPr>
            <p:ph type="dt" sz="half" idx="10"/>
          </p:nvPr>
        </p:nvSpPr>
        <p:spPr bwMode="auto"/>
        <p:txBody>
          <a:bodyPr/>
          <a:lstStyle/>
          <a:p>
            <a:pPr>
              <a:defRPr/>
            </a:pPr>
            <a:fld id="{35A025D6-0364-4CE2-9FC7-45C729A8B93E}" type="datetime1">
              <a:rPr lang="de-DE"/>
              <a:t>05.02.2026</a:t>
            </a:fld>
            <a:endParaRPr lang="de-DE"/>
          </a:p>
        </p:txBody>
      </p:sp>
      <p:sp>
        <p:nvSpPr>
          <p:cNvPr id="1900240357" name="Fußzeilenplatzhalter 5"/>
          <p:cNvSpPr>
            <a:spLocks noGrp="1"/>
          </p:cNvSpPr>
          <p:nvPr>
            <p:ph type="ftr" sz="quarter" idx="11"/>
          </p:nvPr>
        </p:nvSpPr>
        <p:spPr bwMode="auto"/>
        <p:txBody>
          <a:bodyPr/>
          <a:lstStyle/>
          <a:p>
            <a:pPr>
              <a:defRPr/>
            </a:pPr>
            <a:r>
              <a:rPr lang="de-DE"/>
              <a:t>Name der Präsentation</a:t>
            </a:r>
            <a:endParaRPr/>
          </a:p>
        </p:txBody>
      </p:sp>
      <p:sp>
        <p:nvSpPr>
          <p:cNvPr id="644912542" name="Foliennummernplatzhalter 6"/>
          <p:cNvSpPr>
            <a:spLocks noGrp="1"/>
          </p:cNvSpPr>
          <p:nvPr>
            <p:ph type="sldNum" sz="quarter" idx="12"/>
          </p:nvPr>
        </p:nvSpPr>
        <p:spPr bwMode="auto"/>
        <p:txBody>
          <a:bodyPr/>
          <a:lstStyle/>
          <a:p>
            <a:pPr>
              <a:defRPr/>
            </a:pPr>
            <a:r>
              <a:rPr lang="de-DE"/>
              <a:t>Seite </a:t>
            </a:r>
            <a:fld id="{CE6CAF4D-DD0D-4F34-9F3A-F974D54A280A}" type="slidenum">
              <a:rPr lang="de-DE"/>
              <a:t>‹Nr.›</a:t>
            </a:fld>
            <a:endParaRPr lang="de-D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showMasterPhAnim="0" type="secHead" preserve="1" userDrawn="1">
  <p:cSld name="Abschnitts-&#10;überschrift">
    <p:bg>
      <p:bgPr>
        <a:solidFill>
          <a:schemeClr val="accent1"/>
        </a:solidFill>
        <a:effectLst/>
      </p:bgPr>
    </p:bg>
    <p:spTree>
      <p:nvGrpSpPr>
        <p:cNvPr id="1" name=""/>
        <p:cNvGrpSpPr/>
        <p:nvPr/>
      </p:nvGrpSpPr>
      <p:grpSpPr bwMode="auto">
        <a:xfrm>
          <a:off x="0" y="0"/>
          <a:ext cx="0" cy="0"/>
          <a:chOff x="0" y="0"/>
          <a:chExt cx="0" cy="0"/>
        </a:xfrm>
      </p:grpSpPr>
      <p:pic>
        <p:nvPicPr>
          <p:cNvPr id="657017386" name="Grafik 13"/>
          <p:cNvPicPr>
            <a:picLocks noChangeAspect="1"/>
          </p:cNvPicPr>
          <p:nvPr userDrawn="1"/>
        </p:nvPicPr>
        <p:blipFill>
          <a:blip r:embed="rId2"/>
          <a:srcRect l="7970" t="18539" r="4078" b="18539"/>
          <a:stretch/>
        </p:blipFill>
        <p:spPr bwMode="auto">
          <a:xfrm>
            <a:off x="-1" y="0"/>
            <a:ext cx="12192001" cy="6857999"/>
          </a:xfrm>
          <a:prstGeom prst="rect">
            <a:avLst/>
          </a:prstGeom>
        </p:spPr>
      </p:pic>
      <p:sp>
        <p:nvSpPr>
          <p:cNvPr id="312130131" name="Titel 1"/>
          <p:cNvSpPr>
            <a:spLocks noGrp="1"/>
          </p:cNvSpPr>
          <p:nvPr>
            <p:ph type="title" hasCustomPrompt="1"/>
          </p:nvPr>
        </p:nvSpPr>
        <p:spPr bwMode="auto">
          <a:xfrm>
            <a:off x="524247" y="1772816"/>
            <a:ext cx="10796587" cy="4104456"/>
          </a:xfrm>
        </p:spPr>
        <p:txBody>
          <a:bodyPr anchor="t"/>
          <a:lstStyle>
            <a:lvl1pPr>
              <a:defRPr sz="8300" spc="0">
                <a:latin typeface="+mn-lt"/>
              </a:defRPr>
            </a:lvl1pPr>
          </a:lstStyle>
          <a:p>
            <a:pPr>
              <a:defRPr/>
            </a:pPr>
            <a:r>
              <a:rPr lang="de-DE"/>
              <a:t>Kapiteltitel bearbeiten</a:t>
            </a:r>
            <a:endParaRPr/>
          </a:p>
        </p:txBody>
      </p:sp>
      <p:sp>
        <p:nvSpPr>
          <p:cNvPr id="1768903575" name="Textplatzhalter 2"/>
          <p:cNvSpPr>
            <a:spLocks noGrp="1"/>
          </p:cNvSpPr>
          <p:nvPr>
            <p:ph type="body" idx="1" hasCustomPrompt="1"/>
          </p:nvPr>
        </p:nvSpPr>
        <p:spPr bwMode="auto">
          <a:xfrm>
            <a:off x="524247" y="442764"/>
            <a:ext cx="2095798" cy="1287809"/>
          </a:xfrm>
        </p:spPr>
        <p:txBody>
          <a:bodyPr anchor="t"/>
          <a:lstStyle>
            <a:lvl1pPr marL="0" indent="0">
              <a:buNone/>
              <a:defRPr lang="de-DE" sz="8300" spc="30">
                <a:solidFill>
                  <a:schemeClr val="tx1"/>
                </a:solidFill>
                <a:latin typeface="+mn-lt"/>
                <a:ea typeface="+mj-ea"/>
                <a:cs typeface="+mj-cs"/>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defRPr/>
            </a:pPr>
            <a:r>
              <a:rPr lang="de-DE"/>
              <a:t>1.</a:t>
            </a:r>
            <a:endParaRPr/>
          </a:p>
        </p:txBody>
      </p:sp>
      <p:pic>
        <p:nvPicPr>
          <p:cNvPr id="233887637" name="Grafik 11"/>
          <p:cNvPicPr>
            <a:picLocks noChangeAspect="1"/>
          </p:cNvPicPr>
          <p:nvPr userDrawn="1"/>
        </p:nvPicPr>
        <p:blipFill>
          <a:blip r:embed="rId3">
            <a:extLst>
              <a:ext uri="{96DAC541-7B7A-43D3-8B79-37D633B846F1}">
                <asvg:svgBlip xmlns:asvg="http://schemas.microsoft.com/office/drawing/2016/SVG/main" r:embed="rId4"/>
              </a:ext>
            </a:extLst>
          </a:blip>
          <a:stretch/>
        </p:blipFill>
        <p:spPr bwMode="auto">
          <a:xfrm>
            <a:off x="11251183" y="620713"/>
            <a:ext cx="371475" cy="380999"/>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showMasterPhAnim="0" preserve="1" userDrawn="1">
  <p:cSld name="Zitat Taubenblau Foto links">
    <p:bg>
      <p:bgPr>
        <a:solidFill>
          <a:schemeClr val="accent1"/>
        </a:solidFill>
        <a:effectLst/>
      </p:bgPr>
    </p:bg>
    <p:spTree>
      <p:nvGrpSpPr>
        <p:cNvPr id="1" name=""/>
        <p:cNvGrpSpPr/>
        <p:nvPr/>
      </p:nvGrpSpPr>
      <p:grpSpPr bwMode="auto">
        <a:xfrm>
          <a:off x="0" y="0"/>
          <a:ext cx="0" cy="0"/>
          <a:chOff x="0" y="0"/>
          <a:chExt cx="0" cy="0"/>
        </a:xfrm>
      </p:grpSpPr>
      <p:pic>
        <p:nvPicPr>
          <p:cNvPr id="931253562" name="Grafik 11"/>
          <p:cNvPicPr>
            <a:picLocks noChangeAspect="1"/>
          </p:cNvPicPr>
          <p:nvPr userDrawn="1"/>
        </p:nvPicPr>
        <p:blipFill>
          <a:blip r:embed="rId2"/>
          <a:stretch/>
        </p:blipFill>
        <p:spPr bwMode="auto">
          <a:xfrm>
            <a:off x="11252299" y="625476"/>
            <a:ext cx="371475" cy="380999"/>
          </a:xfrm>
          <a:prstGeom prst="rect">
            <a:avLst/>
          </a:prstGeom>
        </p:spPr>
      </p:pic>
      <p:sp>
        <p:nvSpPr>
          <p:cNvPr id="2118061641" name="Textplatzhalter 6"/>
          <p:cNvSpPr>
            <a:spLocks noGrp="1"/>
          </p:cNvSpPr>
          <p:nvPr>
            <p:ph type="body" sz="quarter" idx="10" hasCustomPrompt="1"/>
          </p:nvPr>
        </p:nvSpPr>
        <p:spPr bwMode="auto">
          <a:xfrm>
            <a:off x="3863752" y="1158240"/>
            <a:ext cx="6554539" cy="4723448"/>
          </a:xfrm>
        </p:spPr>
        <p:txBody>
          <a:bodyPr/>
          <a:lstStyle>
            <a:lvl1pPr>
              <a:lnSpc>
                <a:spcPct val="118000"/>
              </a:lnSpc>
              <a:spcBef>
                <a:spcPts val="0"/>
              </a:spcBef>
              <a:defRPr sz="3000" i="1"/>
            </a:lvl1pPr>
            <a:lvl2pPr marL="0" indent="0">
              <a:buNone/>
              <a:defRPr/>
            </a:lvl2pPr>
          </a:lstStyle>
          <a:p>
            <a:pPr lvl="0">
              <a:defRPr/>
            </a:pPr>
            <a:r>
              <a:rPr lang="de-DE"/>
              <a:t>Zitat einfügen</a:t>
            </a:r>
            <a:endParaRPr/>
          </a:p>
        </p:txBody>
      </p:sp>
      <p:sp>
        <p:nvSpPr>
          <p:cNvPr id="1992631043" name="Textplatzhalter 10"/>
          <p:cNvSpPr>
            <a:spLocks noGrp="1"/>
          </p:cNvSpPr>
          <p:nvPr>
            <p:ph type="body" sz="quarter" idx="11" hasCustomPrompt="1"/>
          </p:nvPr>
        </p:nvSpPr>
        <p:spPr bwMode="auto">
          <a:xfrm>
            <a:off x="5159896" y="6290269"/>
            <a:ext cx="5258394"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defRPr/>
            </a:pPr>
            <a:r>
              <a:rPr lang="de-DE"/>
              <a:t>Zitatgeber einfügen</a:t>
            </a:r>
            <a:endParaRPr/>
          </a:p>
        </p:txBody>
      </p:sp>
      <p:pic>
        <p:nvPicPr>
          <p:cNvPr id="169674759" name="Grafik 14"/>
          <p:cNvPicPr>
            <a:picLocks noChangeAspect="1"/>
          </p:cNvPicPr>
          <p:nvPr userDrawn="1"/>
        </p:nvPicPr>
        <p:blipFill>
          <a:blip r:embed="rId3">
            <a:extLst>
              <a:ext uri="{96DAC541-7B7A-43D3-8B79-37D633B846F1}">
                <asvg:svgBlip xmlns:asvg="http://schemas.microsoft.com/office/drawing/2016/SVG/main" r:embed="rId4"/>
              </a:ext>
            </a:extLst>
          </a:blip>
          <a:stretch/>
        </p:blipFill>
        <p:spPr bwMode="auto">
          <a:xfrm>
            <a:off x="550863" y="5173664"/>
            <a:ext cx="1800721" cy="1297294"/>
          </a:xfrm>
          <a:prstGeom prst="rect">
            <a:avLst/>
          </a:prstGeom>
        </p:spPr>
      </p:pic>
      <p:sp>
        <p:nvSpPr>
          <p:cNvPr id="1699779025" name="Bildplatzhalter 4"/>
          <p:cNvSpPr>
            <a:spLocks noGrp="1"/>
          </p:cNvSpPr>
          <p:nvPr>
            <p:ph type="pic" sz="quarter" idx="12"/>
          </p:nvPr>
        </p:nvSpPr>
        <p:spPr bwMode="auto">
          <a:xfrm>
            <a:off x="629728" y="1250831"/>
            <a:ext cx="2544793" cy="2536166"/>
          </a:xfrm>
        </p:spPr>
        <p:txBody>
          <a:bodyPr/>
          <a:lstStyle/>
          <a:p>
            <a:pPr>
              <a:defRPr/>
            </a:pPr>
            <a:r>
              <a:rPr lang="de-DE"/>
              <a:t>Bild durch Klicken auf Symbol hinzufügen</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showMasterPhAnim="0" preserve="1" userDrawn="1">
  <p:cSld name="Titelfolie hell">
    <p:spTree>
      <p:nvGrpSpPr>
        <p:cNvPr id="1" name=""/>
        <p:cNvGrpSpPr/>
        <p:nvPr/>
      </p:nvGrpSpPr>
      <p:grpSpPr bwMode="auto">
        <a:xfrm>
          <a:off x="0" y="0"/>
          <a:ext cx="0" cy="0"/>
          <a:chOff x="0" y="0"/>
          <a:chExt cx="0" cy="0"/>
        </a:xfrm>
      </p:grpSpPr>
      <p:pic>
        <p:nvPicPr>
          <p:cNvPr id="456630383" name="Grafik 6"/>
          <p:cNvPicPr>
            <a:picLocks noChangeAspect="1"/>
          </p:cNvPicPr>
          <p:nvPr userDrawn="1"/>
        </p:nvPicPr>
        <p:blipFill>
          <a:blip r:embed="rId2">
            <a:extLst>
              <a:ext uri="{96DAC541-7B7A-43D3-8B79-37D633B846F1}">
                <asvg:svgBlip xmlns:asvg="http://schemas.microsoft.com/office/drawing/2016/SVG/main" r:embed="rId3"/>
              </a:ext>
            </a:extLst>
          </a:blip>
          <a:srcRect l="5783" t="20105" r="7120" b="18211"/>
          <a:stretch/>
        </p:blipFill>
        <p:spPr bwMode="auto">
          <a:xfrm>
            <a:off x="-1" y="1"/>
            <a:ext cx="12192001" cy="6858000"/>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showMasterPhAnim="0" preserve="1" userDrawn="1">
  <p:cSld name="Zitat Taubenblau">
    <p:bg>
      <p:bgPr>
        <a:solidFill>
          <a:schemeClr val="accent1"/>
        </a:solidFill>
        <a:effectLst/>
      </p:bgPr>
    </p:bg>
    <p:spTree>
      <p:nvGrpSpPr>
        <p:cNvPr id="1" name=""/>
        <p:cNvGrpSpPr/>
        <p:nvPr/>
      </p:nvGrpSpPr>
      <p:grpSpPr bwMode="auto">
        <a:xfrm>
          <a:off x="0" y="0"/>
          <a:ext cx="0" cy="0"/>
          <a:chOff x="0" y="0"/>
          <a:chExt cx="0" cy="0"/>
        </a:xfrm>
      </p:grpSpPr>
      <p:pic>
        <p:nvPicPr>
          <p:cNvPr id="1685050432" name="Grafik 11"/>
          <p:cNvPicPr>
            <a:picLocks noChangeAspect="1"/>
          </p:cNvPicPr>
          <p:nvPr userDrawn="1"/>
        </p:nvPicPr>
        <p:blipFill>
          <a:blip r:embed="rId2"/>
          <a:stretch/>
        </p:blipFill>
        <p:spPr bwMode="auto">
          <a:xfrm>
            <a:off x="11252299" y="625476"/>
            <a:ext cx="371475" cy="380999"/>
          </a:xfrm>
          <a:prstGeom prst="rect">
            <a:avLst/>
          </a:prstGeom>
        </p:spPr>
      </p:pic>
      <p:sp>
        <p:nvSpPr>
          <p:cNvPr id="309029603" name="Textplatzhalter 6"/>
          <p:cNvSpPr>
            <a:spLocks noGrp="1"/>
          </p:cNvSpPr>
          <p:nvPr>
            <p:ph type="body" sz="quarter" idx="10" hasCustomPrompt="1"/>
          </p:nvPr>
        </p:nvSpPr>
        <p:spPr bwMode="auto">
          <a:xfrm>
            <a:off x="2712566" y="1268760"/>
            <a:ext cx="7705725" cy="4612928"/>
          </a:xfrm>
        </p:spPr>
        <p:txBody>
          <a:bodyPr/>
          <a:lstStyle>
            <a:lvl1pPr>
              <a:lnSpc>
                <a:spcPct val="93000"/>
              </a:lnSpc>
              <a:spcBef>
                <a:spcPts val="0"/>
              </a:spcBef>
              <a:defRPr sz="3800" i="1"/>
            </a:lvl1pPr>
            <a:lvl2pPr marL="0" indent="0">
              <a:buNone/>
              <a:defRPr/>
            </a:lvl2pPr>
          </a:lstStyle>
          <a:p>
            <a:pPr lvl="0">
              <a:defRPr/>
            </a:pPr>
            <a:r>
              <a:rPr lang="de-DE"/>
              <a:t>Zitat einfügen</a:t>
            </a:r>
            <a:endParaRPr/>
          </a:p>
        </p:txBody>
      </p:sp>
      <p:sp>
        <p:nvSpPr>
          <p:cNvPr id="1302412323" name="Textplatzhalter 10"/>
          <p:cNvSpPr>
            <a:spLocks noGrp="1"/>
          </p:cNvSpPr>
          <p:nvPr>
            <p:ph type="body" sz="quarter" idx="11" hasCustomPrompt="1"/>
          </p:nvPr>
        </p:nvSpPr>
        <p:spPr bwMode="auto">
          <a:xfrm>
            <a:off x="5159896" y="6290269"/>
            <a:ext cx="5258394"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defRPr/>
            </a:pPr>
            <a:r>
              <a:rPr lang="de-DE"/>
              <a:t>Zitatgeber einfügen</a:t>
            </a:r>
            <a:endParaRPr/>
          </a:p>
        </p:txBody>
      </p:sp>
      <p:pic>
        <p:nvPicPr>
          <p:cNvPr id="421979970" name="Grafik 14"/>
          <p:cNvPicPr>
            <a:picLocks noChangeAspect="1"/>
          </p:cNvPicPr>
          <p:nvPr userDrawn="1"/>
        </p:nvPicPr>
        <p:blipFill>
          <a:blip r:embed="rId3"/>
          <a:stretch/>
        </p:blipFill>
        <p:spPr bwMode="auto">
          <a:xfrm>
            <a:off x="550863" y="5173664"/>
            <a:ext cx="1800721" cy="1297294"/>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showMasterPhAnim="0" preserve="1" userDrawn="1">
  <p:cSld name="Zitat Mauve">
    <p:bg>
      <p:bgPr>
        <a:solidFill>
          <a:schemeClr val="accent3"/>
        </a:solidFill>
        <a:effectLst/>
      </p:bgPr>
    </p:bg>
    <p:spTree>
      <p:nvGrpSpPr>
        <p:cNvPr id="1" name=""/>
        <p:cNvGrpSpPr/>
        <p:nvPr/>
      </p:nvGrpSpPr>
      <p:grpSpPr bwMode="auto">
        <a:xfrm>
          <a:off x="0" y="0"/>
          <a:ext cx="0" cy="0"/>
          <a:chOff x="0" y="0"/>
          <a:chExt cx="0" cy="0"/>
        </a:xfrm>
      </p:grpSpPr>
      <p:pic>
        <p:nvPicPr>
          <p:cNvPr id="287908968" name="Grafik 11"/>
          <p:cNvPicPr>
            <a:picLocks noChangeAspect="1"/>
          </p:cNvPicPr>
          <p:nvPr userDrawn="1"/>
        </p:nvPicPr>
        <p:blipFill>
          <a:blip r:embed="rId2">
            <a:extLst>
              <a:ext uri="{96DAC541-7B7A-43D3-8B79-37D633B846F1}">
                <asvg:svgBlip xmlns:asvg="http://schemas.microsoft.com/office/drawing/2016/SVG/main" r:embed="rId3"/>
              </a:ext>
            </a:extLst>
          </a:blip>
          <a:stretch/>
        </p:blipFill>
        <p:spPr bwMode="auto">
          <a:xfrm>
            <a:off x="11252299" y="625476"/>
            <a:ext cx="371475" cy="381000"/>
          </a:xfrm>
          <a:prstGeom prst="rect">
            <a:avLst/>
          </a:prstGeom>
        </p:spPr>
      </p:pic>
      <p:sp>
        <p:nvSpPr>
          <p:cNvPr id="2100629926" name="Textplatzhalter 6"/>
          <p:cNvSpPr>
            <a:spLocks noGrp="1"/>
          </p:cNvSpPr>
          <p:nvPr>
            <p:ph type="body" sz="quarter" idx="10" hasCustomPrompt="1"/>
          </p:nvPr>
        </p:nvSpPr>
        <p:spPr bwMode="auto">
          <a:xfrm>
            <a:off x="2712566" y="1268760"/>
            <a:ext cx="7705725" cy="4612928"/>
          </a:xfrm>
        </p:spPr>
        <p:txBody>
          <a:bodyPr/>
          <a:lstStyle>
            <a:lvl1pPr>
              <a:lnSpc>
                <a:spcPct val="93000"/>
              </a:lnSpc>
              <a:spcBef>
                <a:spcPts val="0"/>
              </a:spcBef>
              <a:defRPr sz="3800" i="1"/>
            </a:lvl1pPr>
            <a:lvl2pPr marL="0" indent="0">
              <a:buNone/>
              <a:defRPr/>
            </a:lvl2pPr>
          </a:lstStyle>
          <a:p>
            <a:pPr lvl="0">
              <a:defRPr/>
            </a:pPr>
            <a:r>
              <a:rPr lang="de-DE"/>
              <a:t>Zitat einfügen</a:t>
            </a:r>
            <a:endParaRPr/>
          </a:p>
        </p:txBody>
      </p:sp>
      <p:sp>
        <p:nvSpPr>
          <p:cNvPr id="606392153" name="Textplatzhalter 10"/>
          <p:cNvSpPr>
            <a:spLocks noGrp="1"/>
          </p:cNvSpPr>
          <p:nvPr>
            <p:ph type="body" sz="quarter" idx="11" hasCustomPrompt="1"/>
          </p:nvPr>
        </p:nvSpPr>
        <p:spPr bwMode="auto">
          <a:xfrm>
            <a:off x="5159896" y="6290269"/>
            <a:ext cx="5258394"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defRPr/>
            </a:pPr>
            <a:r>
              <a:rPr lang="de-DE"/>
              <a:t>Zitatgeber einfügen</a:t>
            </a:r>
            <a:endParaRPr/>
          </a:p>
        </p:txBody>
      </p:sp>
      <p:pic>
        <p:nvPicPr>
          <p:cNvPr id="616821144" name="Grafik 14"/>
          <p:cNvPicPr>
            <a:picLocks noChangeAspect="1"/>
          </p:cNvPicPr>
          <p:nvPr userDrawn="1"/>
        </p:nvPicPr>
        <p:blipFill>
          <a:blip r:embed="rId4"/>
          <a:stretch/>
        </p:blipFill>
        <p:spPr bwMode="auto">
          <a:xfrm>
            <a:off x="550863" y="5173664"/>
            <a:ext cx="1800721" cy="1297294"/>
          </a:xfrm>
          <a:prstGeom prst="rect">
            <a:avLst/>
          </a:prstGeom>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showMasterPhAnim="0" preserve="1" userDrawn="1">
  <p:cSld name="Zitat Emeraldgrün">
    <p:bg>
      <p:bgPr>
        <a:solidFill>
          <a:schemeClr val="accent4"/>
        </a:solidFill>
        <a:effectLst/>
      </p:bgPr>
    </p:bg>
    <p:spTree>
      <p:nvGrpSpPr>
        <p:cNvPr id="1" name=""/>
        <p:cNvGrpSpPr/>
        <p:nvPr/>
      </p:nvGrpSpPr>
      <p:grpSpPr bwMode="auto">
        <a:xfrm>
          <a:off x="0" y="0"/>
          <a:ext cx="0" cy="0"/>
          <a:chOff x="0" y="0"/>
          <a:chExt cx="0" cy="0"/>
        </a:xfrm>
      </p:grpSpPr>
      <p:pic>
        <p:nvPicPr>
          <p:cNvPr id="776137241" name="Grafik 11"/>
          <p:cNvPicPr>
            <a:picLocks noChangeAspect="1"/>
          </p:cNvPicPr>
          <p:nvPr userDrawn="1"/>
        </p:nvPicPr>
        <p:blipFill>
          <a:blip r:embed="rId2"/>
          <a:stretch/>
        </p:blipFill>
        <p:spPr bwMode="auto">
          <a:xfrm>
            <a:off x="11252299" y="625476"/>
            <a:ext cx="371475" cy="380999"/>
          </a:xfrm>
          <a:prstGeom prst="rect">
            <a:avLst/>
          </a:prstGeom>
        </p:spPr>
      </p:pic>
      <p:sp>
        <p:nvSpPr>
          <p:cNvPr id="85560479" name="Textplatzhalter 6"/>
          <p:cNvSpPr>
            <a:spLocks noGrp="1"/>
          </p:cNvSpPr>
          <p:nvPr>
            <p:ph type="body" sz="quarter" idx="10" hasCustomPrompt="1"/>
          </p:nvPr>
        </p:nvSpPr>
        <p:spPr bwMode="auto">
          <a:xfrm>
            <a:off x="2712566" y="1268760"/>
            <a:ext cx="7705725" cy="4612928"/>
          </a:xfrm>
        </p:spPr>
        <p:txBody>
          <a:bodyPr/>
          <a:lstStyle>
            <a:lvl1pPr>
              <a:lnSpc>
                <a:spcPct val="93000"/>
              </a:lnSpc>
              <a:spcBef>
                <a:spcPts val="0"/>
              </a:spcBef>
              <a:defRPr sz="3800" i="1"/>
            </a:lvl1pPr>
            <a:lvl2pPr marL="0" indent="0">
              <a:buNone/>
              <a:defRPr/>
            </a:lvl2pPr>
          </a:lstStyle>
          <a:p>
            <a:pPr lvl="0">
              <a:defRPr/>
            </a:pPr>
            <a:r>
              <a:rPr lang="de-DE"/>
              <a:t>Zitat einfügen</a:t>
            </a:r>
            <a:endParaRPr/>
          </a:p>
        </p:txBody>
      </p:sp>
      <p:sp>
        <p:nvSpPr>
          <p:cNvPr id="1932673158" name="Textplatzhalter 10"/>
          <p:cNvSpPr>
            <a:spLocks noGrp="1"/>
          </p:cNvSpPr>
          <p:nvPr>
            <p:ph type="body" sz="quarter" idx="11" hasCustomPrompt="1"/>
          </p:nvPr>
        </p:nvSpPr>
        <p:spPr bwMode="auto">
          <a:xfrm>
            <a:off x="5159896" y="6290269"/>
            <a:ext cx="5258394"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defRPr/>
            </a:pPr>
            <a:r>
              <a:rPr lang="de-DE"/>
              <a:t>Zitatgeber einfügen</a:t>
            </a:r>
            <a:endParaRPr/>
          </a:p>
        </p:txBody>
      </p:sp>
      <p:pic>
        <p:nvPicPr>
          <p:cNvPr id="1286888602" name="Grafik 14"/>
          <p:cNvPicPr>
            <a:picLocks noChangeAspect="1"/>
          </p:cNvPicPr>
          <p:nvPr userDrawn="1"/>
        </p:nvPicPr>
        <p:blipFill>
          <a:blip r:embed="rId3"/>
          <a:stretch/>
        </p:blipFill>
        <p:spPr bwMode="auto">
          <a:xfrm>
            <a:off x="550863" y="5173664"/>
            <a:ext cx="1800721" cy="1297294"/>
          </a:xfrm>
          <a:prstGeom prst="rect">
            <a:avLst/>
          </a:prstGeom>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showMasterPhAnim="0" preserve="1" userDrawn="1">
  <p:cSld name="Zitat Hibiskus">
    <p:bg>
      <p:bgPr>
        <a:solidFill>
          <a:schemeClr val="accent2"/>
        </a:solidFill>
        <a:effectLst/>
      </p:bgPr>
    </p:bg>
    <p:spTree>
      <p:nvGrpSpPr>
        <p:cNvPr id="1" name=""/>
        <p:cNvGrpSpPr/>
        <p:nvPr/>
      </p:nvGrpSpPr>
      <p:grpSpPr bwMode="auto">
        <a:xfrm>
          <a:off x="0" y="0"/>
          <a:ext cx="0" cy="0"/>
          <a:chOff x="0" y="0"/>
          <a:chExt cx="0" cy="0"/>
        </a:xfrm>
      </p:grpSpPr>
      <p:pic>
        <p:nvPicPr>
          <p:cNvPr id="27994432" name="Grafik 11"/>
          <p:cNvPicPr>
            <a:picLocks noChangeAspect="1"/>
          </p:cNvPicPr>
          <p:nvPr userDrawn="1"/>
        </p:nvPicPr>
        <p:blipFill>
          <a:blip r:embed="rId2"/>
          <a:stretch/>
        </p:blipFill>
        <p:spPr bwMode="auto">
          <a:xfrm>
            <a:off x="11252299" y="625476"/>
            <a:ext cx="371475" cy="380999"/>
          </a:xfrm>
          <a:prstGeom prst="rect">
            <a:avLst/>
          </a:prstGeom>
        </p:spPr>
      </p:pic>
      <p:sp>
        <p:nvSpPr>
          <p:cNvPr id="1002100113" name="Textplatzhalter 6"/>
          <p:cNvSpPr>
            <a:spLocks noGrp="1"/>
          </p:cNvSpPr>
          <p:nvPr>
            <p:ph type="body" sz="quarter" idx="10" hasCustomPrompt="1"/>
          </p:nvPr>
        </p:nvSpPr>
        <p:spPr bwMode="auto">
          <a:xfrm>
            <a:off x="2712566" y="1268760"/>
            <a:ext cx="7705725" cy="4612928"/>
          </a:xfrm>
        </p:spPr>
        <p:txBody>
          <a:bodyPr/>
          <a:lstStyle>
            <a:lvl1pPr>
              <a:lnSpc>
                <a:spcPct val="93000"/>
              </a:lnSpc>
              <a:spcBef>
                <a:spcPts val="0"/>
              </a:spcBef>
              <a:defRPr sz="3800" i="1"/>
            </a:lvl1pPr>
            <a:lvl2pPr marL="0" indent="0">
              <a:buNone/>
              <a:defRPr/>
            </a:lvl2pPr>
          </a:lstStyle>
          <a:p>
            <a:pPr lvl="0">
              <a:defRPr/>
            </a:pPr>
            <a:r>
              <a:rPr lang="de-DE"/>
              <a:t>Zitat einfügen</a:t>
            </a:r>
            <a:endParaRPr/>
          </a:p>
        </p:txBody>
      </p:sp>
      <p:sp>
        <p:nvSpPr>
          <p:cNvPr id="974738542" name="Textplatzhalter 10"/>
          <p:cNvSpPr>
            <a:spLocks noGrp="1"/>
          </p:cNvSpPr>
          <p:nvPr>
            <p:ph type="body" sz="quarter" idx="11" hasCustomPrompt="1"/>
          </p:nvPr>
        </p:nvSpPr>
        <p:spPr bwMode="auto">
          <a:xfrm>
            <a:off x="5159896" y="6290269"/>
            <a:ext cx="5258394"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defRPr/>
            </a:pPr>
            <a:r>
              <a:rPr lang="de-DE"/>
              <a:t>Zitatgeber einfügen</a:t>
            </a:r>
            <a:endParaRPr/>
          </a:p>
        </p:txBody>
      </p:sp>
      <p:pic>
        <p:nvPicPr>
          <p:cNvPr id="55695654" name="Grafik 14"/>
          <p:cNvPicPr>
            <a:picLocks noChangeAspect="1"/>
          </p:cNvPicPr>
          <p:nvPr userDrawn="1"/>
        </p:nvPicPr>
        <p:blipFill>
          <a:blip r:embed="rId3"/>
          <a:stretch/>
        </p:blipFill>
        <p:spPr bwMode="auto">
          <a:xfrm>
            <a:off x="550863" y="5173664"/>
            <a:ext cx="1800721" cy="1297294"/>
          </a:xfrm>
          <a:prstGeom prst="rect">
            <a:avLst/>
          </a:prstGeom>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showMasterPhAnim="0" preserve="1" userDrawn="1">
  <p:cSld name="Zitat Himmelblau">
    <p:bg>
      <p:bgPr>
        <a:solidFill>
          <a:schemeClr val="accent5"/>
        </a:solidFill>
        <a:effectLst/>
      </p:bgPr>
    </p:bg>
    <p:spTree>
      <p:nvGrpSpPr>
        <p:cNvPr id="1" name=""/>
        <p:cNvGrpSpPr/>
        <p:nvPr/>
      </p:nvGrpSpPr>
      <p:grpSpPr bwMode="auto">
        <a:xfrm>
          <a:off x="0" y="0"/>
          <a:ext cx="0" cy="0"/>
          <a:chOff x="0" y="0"/>
          <a:chExt cx="0" cy="0"/>
        </a:xfrm>
      </p:grpSpPr>
      <p:pic>
        <p:nvPicPr>
          <p:cNvPr id="1212726881" name="Grafik 11"/>
          <p:cNvPicPr>
            <a:picLocks noChangeAspect="1"/>
          </p:cNvPicPr>
          <p:nvPr userDrawn="1"/>
        </p:nvPicPr>
        <p:blipFill>
          <a:blip r:embed="rId2"/>
          <a:stretch/>
        </p:blipFill>
        <p:spPr bwMode="auto">
          <a:xfrm>
            <a:off x="11252299" y="625476"/>
            <a:ext cx="371475" cy="380999"/>
          </a:xfrm>
          <a:prstGeom prst="rect">
            <a:avLst/>
          </a:prstGeom>
        </p:spPr>
      </p:pic>
      <p:sp>
        <p:nvSpPr>
          <p:cNvPr id="1924584206" name="Textplatzhalter 6"/>
          <p:cNvSpPr>
            <a:spLocks noGrp="1"/>
          </p:cNvSpPr>
          <p:nvPr>
            <p:ph type="body" sz="quarter" idx="10" hasCustomPrompt="1"/>
          </p:nvPr>
        </p:nvSpPr>
        <p:spPr bwMode="auto">
          <a:xfrm>
            <a:off x="2712566" y="1268760"/>
            <a:ext cx="7705725" cy="4612928"/>
          </a:xfrm>
        </p:spPr>
        <p:txBody>
          <a:bodyPr/>
          <a:lstStyle>
            <a:lvl1pPr>
              <a:lnSpc>
                <a:spcPct val="93000"/>
              </a:lnSpc>
              <a:spcBef>
                <a:spcPts val="0"/>
              </a:spcBef>
              <a:defRPr sz="3800" i="1"/>
            </a:lvl1pPr>
            <a:lvl2pPr marL="0" indent="0">
              <a:buNone/>
              <a:defRPr/>
            </a:lvl2pPr>
          </a:lstStyle>
          <a:p>
            <a:pPr lvl="0">
              <a:defRPr/>
            </a:pPr>
            <a:r>
              <a:rPr lang="de-DE"/>
              <a:t>Zitat einfügen</a:t>
            </a:r>
            <a:endParaRPr/>
          </a:p>
        </p:txBody>
      </p:sp>
      <p:sp>
        <p:nvSpPr>
          <p:cNvPr id="561326070" name="Textplatzhalter 10"/>
          <p:cNvSpPr>
            <a:spLocks noGrp="1"/>
          </p:cNvSpPr>
          <p:nvPr>
            <p:ph type="body" sz="quarter" idx="11" hasCustomPrompt="1"/>
          </p:nvPr>
        </p:nvSpPr>
        <p:spPr bwMode="auto">
          <a:xfrm>
            <a:off x="5159896" y="6290269"/>
            <a:ext cx="5258394"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defRPr/>
            </a:pPr>
            <a:r>
              <a:rPr lang="de-DE"/>
              <a:t>Zitatgeber einfügen</a:t>
            </a:r>
            <a:endParaRPr/>
          </a:p>
        </p:txBody>
      </p:sp>
      <p:pic>
        <p:nvPicPr>
          <p:cNvPr id="782734573" name="Grafik 14"/>
          <p:cNvPicPr>
            <a:picLocks noChangeAspect="1"/>
          </p:cNvPicPr>
          <p:nvPr userDrawn="1"/>
        </p:nvPicPr>
        <p:blipFill>
          <a:blip r:embed="rId3"/>
          <a:stretch/>
        </p:blipFill>
        <p:spPr bwMode="auto">
          <a:xfrm>
            <a:off x="550863" y="5173664"/>
            <a:ext cx="1800721" cy="1297294"/>
          </a:xfrm>
          <a:prstGeom prst="rect">
            <a:avLst/>
          </a:prstGeom>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showMasterPhAnim="0" preserve="1" userDrawn="1">
  <p:cSld name="Endslide">
    <p:bg>
      <p:bgPr>
        <a:solidFill>
          <a:schemeClr val="accent1"/>
        </a:solidFill>
        <a:effectLst/>
      </p:bgPr>
    </p:bg>
    <p:spTree>
      <p:nvGrpSpPr>
        <p:cNvPr id="1" name=""/>
        <p:cNvGrpSpPr/>
        <p:nvPr/>
      </p:nvGrpSpPr>
      <p:grpSpPr bwMode="auto">
        <a:xfrm>
          <a:off x="0" y="0"/>
          <a:ext cx="0" cy="0"/>
          <a:chOff x="0" y="0"/>
          <a:chExt cx="0" cy="0"/>
        </a:xfrm>
      </p:grpSpPr>
      <p:pic>
        <p:nvPicPr>
          <p:cNvPr id="30953058" name="Grafik 13"/>
          <p:cNvPicPr>
            <a:picLocks noChangeAspect="1"/>
          </p:cNvPicPr>
          <p:nvPr userDrawn="1"/>
        </p:nvPicPr>
        <p:blipFill>
          <a:blip r:embed="rId2"/>
          <a:srcRect l="7970" t="18539" r="4078" b="18539"/>
          <a:stretch/>
        </p:blipFill>
        <p:spPr bwMode="auto">
          <a:xfrm>
            <a:off x="-1" y="0"/>
            <a:ext cx="12192001" cy="6857999"/>
          </a:xfrm>
          <a:prstGeom prst="rect">
            <a:avLst/>
          </a:prstGeom>
        </p:spPr>
      </p:pic>
      <p:sp>
        <p:nvSpPr>
          <p:cNvPr id="1461813077" name="Titel 1"/>
          <p:cNvSpPr>
            <a:spLocks noGrp="1"/>
          </p:cNvSpPr>
          <p:nvPr>
            <p:ph type="title" hasCustomPrompt="1"/>
          </p:nvPr>
        </p:nvSpPr>
        <p:spPr bwMode="auto">
          <a:xfrm>
            <a:off x="524247" y="620712"/>
            <a:ext cx="10324280" cy="5256560"/>
          </a:xfrm>
        </p:spPr>
        <p:txBody>
          <a:bodyPr anchor="t"/>
          <a:lstStyle>
            <a:lvl1pPr>
              <a:lnSpc>
                <a:spcPct val="90000"/>
              </a:lnSpc>
              <a:defRPr sz="17600" spc="0">
                <a:latin typeface="+mn-lt"/>
              </a:defRPr>
            </a:lvl1pPr>
          </a:lstStyle>
          <a:p>
            <a:pPr>
              <a:defRPr/>
            </a:pPr>
            <a:r>
              <a:rPr lang="de-DE"/>
              <a:t>Dank …</a:t>
            </a:r>
            <a:endParaRPr/>
          </a:p>
        </p:txBody>
      </p:sp>
      <p:pic>
        <p:nvPicPr>
          <p:cNvPr id="202902908" name="Grafik 11"/>
          <p:cNvPicPr>
            <a:picLocks noChangeAspect="1"/>
          </p:cNvPicPr>
          <p:nvPr userDrawn="1"/>
        </p:nvPicPr>
        <p:blipFill>
          <a:blip r:embed="rId3"/>
          <a:stretch/>
        </p:blipFill>
        <p:spPr bwMode="auto">
          <a:xfrm>
            <a:off x="11251183" y="620713"/>
            <a:ext cx="371475" cy="380999"/>
          </a:xfrm>
          <a:prstGeom prst="rect">
            <a:avLst/>
          </a:prstGeom>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showMasterPhAnim="0" preserve="1" userDrawn="1">
  <p:cSld name="Endslide mit Kontakt">
    <p:bg>
      <p:bgPr>
        <a:solidFill>
          <a:schemeClr val="accent1"/>
        </a:solidFill>
        <a:effectLst/>
      </p:bgPr>
    </p:bg>
    <p:spTree>
      <p:nvGrpSpPr>
        <p:cNvPr id="1" name=""/>
        <p:cNvGrpSpPr/>
        <p:nvPr/>
      </p:nvGrpSpPr>
      <p:grpSpPr bwMode="auto">
        <a:xfrm>
          <a:off x="0" y="0"/>
          <a:ext cx="0" cy="0"/>
          <a:chOff x="0" y="0"/>
          <a:chExt cx="0" cy="0"/>
        </a:xfrm>
      </p:grpSpPr>
      <p:sp>
        <p:nvSpPr>
          <p:cNvPr id="1013812176" name="Textplatzhalter 11"/>
          <p:cNvSpPr>
            <a:spLocks noGrp="1"/>
          </p:cNvSpPr>
          <p:nvPr>
            <p:ph type="body" sz="quarter" idx="18" hasCustomPrompt="1"/>
          </p:nvPr>
        </p:nvSpPr>
        <p:spPr bwMode="auto">
          <a:xfrm>
            <a:off x="7392144" y="556418"/>
            <a:ext cx="4248993" cy="1792461"/>
          </a:xfrm>
        </p:spPr>
        <p:txBody>
          <a:bodyPr/>
          <a:lstStyle>
            <a:lvl1pPr algn="r">
              <a:lnSpc>
                <a:spcPct val="95000"/>
              </a:lnSpc>
              <a:spcBef>
                <a:spcPts val="0"/>
              </a:spcBef>
              <a:defRPr sz="2900" spc="0"/>
            </a:lvl1pPr>
            <a:lvl2pPr marL="0" indent="0">
              <a:buNone/>
              <a:defRPr sz="1600" spc="0"/>
            </a:lvl2pPr>
            <a:lvl3pPr>
              <a:defRPr sz="1400" spc="0"/>
            </a:lvl3pPr>
            <a:lvl4pPr>
              <a:defRPr sz="1200" spc="0"/>
            </a:lvl4pPr>
            <a:lvl5pPr>
              <a:defRPr sz="1200" spc="0"/>
            </a:lvl5pPr>
          </a:lstStyle>
          <a:p>
            <a:pPr lvl="0">
              <a:defRPr/>
            </a:pPr>
            <a:r>
              <a:rPr lang="de-DE"/>
              <a:t>Kontaktdaten einfügen</a:t>
            </a:r>
            <a:endParaRPr/>
          </a:p>
        </p:txBody>
      </p:sp>
      <p:sp>
        <p:nvSpPr>
          <p:cNvPr id="1839243920" name="Textfeld 6"/>
          <p:cNvSpPr txBox="1"/>
          <p:nvPr userDrawn="1"/>
        </p:nvSpPr>
        <p:spPr bwMode="auto">
          <a:xfrm>
            <a:off x="5735960" y="5541962"/>
            <a:ext cx="5905177" cy="821635"/>
          </a:xfrm>
          <a:prstGeom prst="rect">
            <a:avLst/>
          </a:prstGeom>
          <a:noFill/>
        </p:spPr>
        <p:txBody>
          <a:bodyPr wrap="square" lIns="0" tIns="0" rIns="0" bIns="0" rtlCol="0">
            <a:spAutoFit/>
          </a:bodyPr>
          <a:lstStyle/>
          <a:p>
            <a:pPr algn="r">
              <a:lnSpc>
                <a:spcPct val="112999"/>
              </a:lnSpc>
              <a:defRPr/>
            </a:pPr>
            <a:r>
              <a:rPr lang="de-DE" sz="5000"/>
              <a:t>www.lernen.digital</a:t>
            </a:r>
            <a:endParaRPr/>
          </a:p>
        </p:txBody>
      </p:sp>
      <p:pic>
        <p:nvPicPr>
          <p:cNvPr id="37506490" name="Grafik 12"/>
          <p:cNvPicPr>
            <a:picLocks noChangeAspect="1"/>
          </p:cNvPicPr>
          <p:nvPr userDrawn="1"/>
        </p:nvPicPr>
        <p:blipFill>
          <a:blip r:embed="rId2">
            <a:extLst>
              <a:ext uri="{96DAC541-7B7A-43D3-8B79-37D633B846F1}">
                <asvg:svgBlip xmlns:asvg="http://schemas.microsoft.com/office/drawing/2016/SVG/main" r:embed="rId3"/>
              </a:ext>
            </a:extLst>
          </a:blip>
          <a:stretch/>
        </p:blipFill>
        <p:spPr bwMode="auto">
          <a:xfrm>
            <a:off x="1950139" y="5839261"/>
            <a:ext cx="383487" cy="383487"/>
          </a:xfrm>
          <a:prstGeom prst="rect">
            <a:avLst/>
          </a:prstGeom>
        </p:spPr>
      </p:pic>
      <p:pic>
        <p:nvPicPr>
          <p:cNvPr id="1516403909" name="Grafik 14"/>
          <p:cNvPicPr>
            <a:picLocks noChangeAspect="1"/>
          </p:cNvPicPr>
          <p:nvPr userDrawn="1"/>
        </p:nvPicPr>
        <p:blipFill>
          <a:blip r:embed="rId4">
            <a:extLst>
              <a:ext uri="{96DAC541-7B7A-43D3-8B79-37D633B846F1}">
                <asvg:svgBlip xmlns:asvg="http://schemas.microsoft.com/office/drawing/2016/SVG/main" r:embed="rId5"/>
              </a:ext>
            </a:extLst>
          </a:blip>
          <a:stretch/>
        </p:blipFill>
        <p:spPr bwMode="auto">
          <a:xfrm>
            <a:off x="1280918" y="5813619"/>
            <a:ext cx="396801" cy="396801"/>
          </a:xfrm>
          <a:prstGeom prst="rect">
            <a:avLst/>
          </a:prstGeom>
        </p:spPr>
      </p:pic>
      <p:pic>
        <p:nvPicPr>
          <p:cNvPr id="350799014" name="Grafik 16"/>
          <p:cNvPicPr>
            <a:picLocks noChangeAspect="1"/>
          </p:cNvPicPr>
          <p:nvPr userDrawn="1"/>
        </p:nvPicPr>
        <p:blipFill>
          <a:blip r:embed="rId6">
            <a:extLst>
              <a:ext uri="{96DAC541-7B7A-43D3-8B79-37D633B846F1}">
                <asvg:svgBlip xmlns:asvg="http://schemas.microsoft.com/office/drawing/2016/SVG/main" r:embed="rId7"/>
              </a:ext>
            </a:extLst>
          </a:blip>
          <a:stretch/>
        </p:blipFill>
        <p:spPr bwMode="auto">
          <a:xfrm>
            <a:off x="596631" y="5843931"/>
            <a:ext cx="451407" cy="366488"/>
          </a:xfrm>
          <a:prstGeom prst="rect">
            <a:avLst/>
          </a:prstGeom>
        </p:spPr>
      </p:pic>
      <p:pic>
        <p:nvPicPr>
          <p:cNvPr id="667583936" name="Grafik 1"/>
          <p:cNvPicPr>
            <a:picLocks noChangeAspect="1"/>
          </p:cNvPicPr>
          <p:nvPr userDrawn="1"/>
        </p:nvPicPr>
        <p:blipFill>
          <a:blip r:embed="rId8"/>
          <a:stretch/>
        </p:blipFill>
        <p:spPr bwMode="auto">
          <a:xfrm>
            <a:off x="551384" y="565355"/>
            <a:ext cx="2520280" cy="611860"/>
          </a:xfrm>
          <a:prstGeom prst="rect">
            <a:avLst/>
          </a:prstGeom>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9B200B1-DFBA-4D98-8343-0919F97BCE76}"/>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5A5F6D55-1D90-4C02-AF83-382C3C83E2B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CF551CBA-9AB0-4EF8-BF92-F03DABFFEE9E}"/>
              </a:ext>
            </a:extLst>
          </p:cNvPr>
          <p:cNvSpPr>
            <a:spLocks noGrp="1"/>
          </p:cNvSpPr>
          <p:nvPr>
            <p:ph type="dt" sz="half" idx="10"/>
          </p:nvPr>
        </p:nvSpPr>
        <p:spPr/>
        <p:txBody>
          <a:bodyPr/>
          <a:lstStyle/>
          <a:p>
            <a:fld id="{703C6050-2D5D-4D4B-A072-24EEA2F81539}" type="datetimeFigureOut">
              <a:rPr lang="de-DE" smtClean="0"/>
              <a:t>05.02.2026</a:t>
            </a:fld>
            <a:endParaRPr lang="de-DE"/>
          </a:p>
        </p:txBody>
      </p:sp>
      <p:sp>
        <p:nvSpPr>
          <p:cNvPr id="5" name="Fußzeilenplatzhalter 4">
            <a:extLst>
              <a:ext uri="{FF2B5EF4-FFF2-40B4-BE49-F238E27FC236}">
                <a16:creationId xmlns:a16="http://schemas.microsoft.com/office/drawing/2014/main" id="{C772E473-C880-4F5B-A4C2-E825AB2158BB}"/>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21DB2DEB-7680-4B6C-8F3D-97E3B82F41DE}"/>
              </a:ext>
            </a:extLst>
          </p:cNvPr>
          <p:cNvSpPr>
            <a:spLocks noGrp="1"/>
          </p:cNvSpPr>
          <p:nvPr>
            <p:ph type="sldNum" sz="quarter" idx="12"/>
          </p:nvPr>
        </p:nvSpPr>
        <p:spPr/>
        <p:txBody>
          <a:bodyPr/>
          <a:lstStyle/>
          <a:p>
            <a:fld id="{1D358F96-C2D4-412D-A453-3784F570CD35}" type="slidenum">
              <a:rPr lang="de-DE" smtClean="0"/>
              <a:t>‹Nr.›</a:t>
            </a:fld>
            <a:endParaRPr lang="de-DE"/>
          </a:p>
        </p:txBody>
      </p:sp>
    </p:spTree>
    <p:extLst>
      <p:ext uri="{BB962C8B-B14F-4D97-AF65-F5344CB8AC3E}">
        <p14:creationId xmlns:p14="http://schemas.microsoft.com/office/powerpoint/2010/main" val="109810719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28F76C5-5167-49FD-BD34-AE761C458406}"/>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E7BB4775-F08C-4639-AF90-32ED1DC46BCE}"/>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1B26316F-491F-4AF5-AF76-2FF2CF9B5273}"/>
              </a:ext>
            </a:extLst>
          </p:cNvPr>
          <p:cNvSpPr>
            <a:spLocks noGrp="1"/>
          </p:cNvSpPr>
          <p:nvPr>
            <p:ph type="dt" sz="half" idx="10"/>
          </p:nvPr>
        </p:nvSpPr>
        <p:spPr/>
        <p:txBody>
          <a:bodyPr/>
          <a:lstStyle/>
          <a:p>
            <a:fld id="{703C6050-2D5D-4D4B-A072-24EEA2F81539}" type="datetimeFigureOut">
              <a:rPr lang="de-DE" smtClean="0"/>
              <a:t>05.02.2026</a:t>
            </a:fld>
            <a:endParaRPr lang="de-DE"/>
          </a:p>
        </p:txBody>
      </p:sp>
      <p:sp>
        <p:nvSpPr>
          <p:cNvPr id="5" name="Fußzeilenplatzhalter 4">
            <a:extLst>
              <a:ext uri="{FF2B5EF4-FFF2-40B4-BE49-F238E27FC236}">
                <a16:creationId xmlns:a16="http://schemas.microsoft.com/office/drawing/2014/main" id="{395109C3-FE86-4230-8A10-3995B0DBF3C9}"/>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438E43BF-4003-4617-9C16-D35682FAFAB5}"/>
              </a:ext>
            </a:extLst>
          </p:cNvPr>
          <p:cNvSpPr>
            <a:spLocks noGrp="1"/>
          </p:cNvSpPr>
          <p:nvPr>
            <p:ph type="sldNum" sz="quarter" idx="12"/>
          </p:nvPr>
        </p:nvSpPr>
        <p:spPr/>
        <p:txBody>
          <a:bodyPr/>
          <a:lstStyle/>
          <a:p>
            <a:fld id="{1D358F96-C2D4-412D-A453-3784F570CD35}" type="slidenum">
              <a:rPr lang="de-DE" smtClean="0"/>
              <a:t>‹Nr.›</a:t>
            </a:fld>
            <a:endParaRPr lang="de-DE"/>
          </a:p>
        </p:txBody>
      </p:sp>
    </p:spTree>
    <p:extLst>
      <p:ext uri="{BB962C8B-B14F-4D97-AF65-F5344CB8AC3E}">
        <p14:creationId xmlns:p14="http://schemas.microsoft.com/office/powerpoint/2010/main" val="177244979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4AE0B5E-29FB-4D20-B2AA-F60C23599F44}"/>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381AFA2E-0978-4664-A085-9DE4A5DD760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1FA61ECE-A5CF-4F8D-A8D5-207B5DAF60E5}"/>
              </a:ext>
            </a:extLst>
          </p:cNvPr>
          <p:cNvSpPr>
            <a:spLocks noGrp="1"/>
          </p:cNvSpPr>
          <p:nvPr>
            <p:ph type="dt" sz="half" idx="10"/>
          </p:nvPr>
        </p:nvSpPr>
        <p:spPr/>
        <p:txBody>
          <a:bodyPr/>
          <a:lstStyle/>
          <a:p>
            <a:fld id="{703C6050-2D5D-4D4B-A072-24EEA2F81539}" type="datetimeFigureOut">
              <a:rPr lang="de-DE" smtClean="0"/>
              <a:t>05.02.2026</a:t>
            </a:fld>
            <a:endParaRPr lang="de-DE"/>
          </a:p>
        </p:txBody>
      </p:sp>
      <p:sp>
        <p:nvSpPr>
          <p:cNvPr id="5" name="Fußzeilenplatzhalter 4">
            <a:extLst>
              <a:ext uri="{FF2B5EF4-FFF2-40B4-BE49-F238E27FC236}">
                <a16:creationId xmlns:a16="http://schemas.microsoft.com/office/drawing/2014/main" id="{116FAD3C-C425-469B-86A2-F8A6D01D862D}"/>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ED5907C0-6E34-418F-B655-426B3180E8F3}"/>
              </a:ext>
            </a:extLst>
          </p:cNvPr>
          <p:cNvSpPr>
            <a:spLocks noGrp="1"/>
          </p:cNvSpPr>
          <p:nvPr>
            <p:ph type="sldNum" sz="quarter" idx="12"/>
          </p:nvPr>
        </p:nvSpPr>
        <p:spPr/>
        <p:txBody>
          <a:bodyPr/>
          <a:lstStyle/>
          <a:p>
            <a:fld id="{1D358F96-C2D4-412D-A453-3784F570CD35}" type="slidenum">
              <a:rPr lang="de-DE" smtClean="0"/>
              <a:t>‹Nr.›</a:t>
            </a:fld>
            <a:endParaRPr lang="de-DE"/>
          </a:p>
        </p:txBody>
      </p:sp>
    </p:spTree>
    <p:extLst>
      <p:ext uri="{BB962C8B-B14F-4D97-AF65-F5344CB8AC3E}">
        <p14:creationId xmlns:p14="http://schemas.microsoft.com/office/powerpoint/2010/main" val="35183675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preserve="1" userDrawn="1">
  <p:cSld name="Agenda Tabelle">
    <p:spTree>
      <p:nvGrpSpPr>
        <p:cNvPr id="1" name=""/>
        <p:cNvGrpSpPr/>
        <p:nvPr/>
      </p:nvGrpSpPr>
      <p:grpSpPr bwMode="auto">
        <a:xfrm>
          <a:off x="0" y="0"/>
          <a:ext cx="0" cy="0"/>
          <a:chOff x="0" y="0"/>
          <a:chExt cx="0" cy="0"/>
        </a:xfrm>
      </p:grpSpPr>
      <p:sp>
        <p:nvSpPr>
          <p:cNvPr id="377573395" name="Titel 1"/>
          <p:cNvSpPr>
            <a:spLocks noGrp="1"/>
          </p:cNvSpPr>
          <p:nvPr>
            <p:ph type="title"/>
          </p:nvPr>
        </p:nvSpPr>
        <p:spPr bwMode="auto"/>
        <p:txBody>
          <a:bodyPr/>
          <a:lstStyle/>
          <a:p>
            <a:pPr>
              <a:defRPr/>
            </a:pPr>
            <a:r>
              <a:rPr lang="de-DE"/>
              <a:t>Mastertitelformat bearbeiten</a:t>
            </a:r>
            <a:endParaRPr/>
          </a:p>
        </p:txBody>
      </p:sp>
      <p:sp>
        <p:nvSpPr>
          <p:cNvPr id="475570983" name="Datumsplatzhalter 8"/>
          <p:cNvSpPr>
            <a:spLocks noGrp="1"/>
          </p:cNvSpPr>
          <p:nvPr>
            <p:ph type="dt" sz="half" idx="14"/>
          </p:nvPr>
        </p:nvSpPr>
        <p:spPr bwMode="auto"/>
        <p:txBody>
          <a:bodyPr/>
          <a:lstStyle/>
          <a:p>
            <a:pPr>
              <a:defRPr/>
            </a:pPr>
            <a:fld id="{BE64F6F3-3477-4C89-9056-C92CFB29775B}" type="datetime1">
              <a:rPr lang="de-DE"/>
              <a:t>05.02.2026</a:t>
            </a:fld>
            <a:endParaRPr lang="de-DE"/>
          </a:p>
        </p:txBody>
      </p:sp>
      <p:sp>
        <p:nvSpPr>
          <p:cNvPr id="446869889" name="Fußzeilenplatzhalter 9"/>
          <p:cNvSpPr>
            <a:spLocks noGrp="1"/>
          </p:cNvSpPr>
          <p:nvPr>
            <p:ph type="ftr" sz="quarter" idx="15"/>
          </p:nvPr>
        </p:nvSpPr>
        <p:spPr bwMode="auto"/>
        <p:txBody>
          <a:bodyPr/>
          <a:lstStyle/>
          <a:p>
            <a:pPr>
              <a:defRPr/>
            </a:pPr>
            <a:r>
              <a:rPr lang="de-DE"/>
              <a:t>Name der Präsentation</a:t>
            </a:r>
            <a:endParaRPr/>
          </a:p>
        </p:txBody>
      </p:sp>
      <p:sp>
        <p:nvSpPr>
          <p:cNvPr id="644538923" name="Foliennummernplatzhalter 10"/>
          <p:cNvSpPr>
            <a:spLocks noGrp="1"/>
          </p:cNvSpPr>
          <p:nvPr>
            <p:ph type="sldNum" sz="quarter" idx="16"/>
          </p:nvPr>
        </p:nvSpPr>
        <p:spPr bwMode="auto"/>
        <p:txBody>
          <a:bodyPr/>
          <a:lstStyle/>
          <a:p>
            <a:pPr>
              <a:defRPr/>
            </a:pPr>
            <a:r>
              <a:rPr lang="de-DE"/>
              <a:t>Seite </a:t>
            </a:r>
            <a:fld id="{CE6CAF4D-DD0D-4F34-9F3A-F974D54A280A}" type="slidenum">
              <a:rPr lang="de-DE"/>
              <a:t>‹Nr.›</a:t>
            </a:fld>
            <a:endParaRPr lang="de-DE"/>
          </a:p>
        </p:txBody>
      </p:sp>
      <p:sp>
        <p:nvSpPr>
          <p:cNvPr id="751344849" name="Tabellenplatzhalter 5"/>
          <p:cNvSpPr>
            <a:spLocks noGrp="1"/>
          </p:cNvSpPr>
          <p:nvPr>
            <p:ph type="tbl" sz="quarter" idx="17" hasCustomPrompt="1"/>
          </p:nvPr>
        </p:nvSpPr>
        <p:spPr bwMode="auto">
          <a:xfrm>
            <a:off x="1991609" y="1700212"/>
            <a:ext cx="7848808" cy="3816350"/>
          </a:xfrm>
        </p:spPr>
        <p:txBody>
          <a:bodyPr/>
          <a:lstStyle>
            <a:lvl1pPr>
              <a:defRPr sz="1600" spc="0"/>
            </a:lvl1pPr>
          </a:lstStyle>
          <a:p>
            <a:pPr>
              <a:defRPr/>
            </a:pPr>
            <a:r>
              <a:rPr lang="de-DE"/>
              <a:t>Tabelle für Agenda nutzen, Beispiel im Master-Deck</a:t>
            </a:r>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A2AA537-99EB-4B9D-A26D-F09B50CC9D8D}"/>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CACD4772-C69C-494B-A87A-88DAAE20CEA2}"/>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3C793EDF-7B5D-4D26-B64A-F94AF7826FBD}"/>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3222E8FC-330C-4743-9FC9-F19674A9BABB}"/>
              </a:ext>
            </a:extLst>
          </p:cNvPr>
          <p:cNvSpPr>
            <a:spLocks noGrp="1"/>
          </p:cNvSpPr>
          <p:nvPr>
            <p:ph type="dt" sz="half" idx="10"/>
          </p:nvPr>
        </p:nvSpPr>
        <p:spPr/>
        <p:txBody>
          <a:bodyPr/>
          <a:lstStyle/>
          <a:p>
            <a:fld id="{703C6050-2D5D-4D4B-A072-24EEA2F81539}" type="datetimeFigureOut">
              <a:rPr lang="de-DE" smtClean="0"/>
              <a:t>05.02.2026</a:t>
            </a:fld>
            <a:endParaRPr lang="de-DE"/>
          </a:p>
        </p:txBody>
      </p:sp>
      <p:sp>
        <p:nvSpPr>
          <p:cNvPr id="6" name="Fußzeilenplatzhalter 5">
            <a:extLst>
              <a:ext uri="{FF2B5EF4-FFF2-40B4-BE49-F238E27FC236}">
                <a16:creationId xmlns:a16="http://schemas.microsoft.com/office/drawing/2014/main" id="{9EA788CE-0647-4524-A82D-DE49CAE38EF6}"/>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F01C9AD4-1A0F-4753-8989-84BBFE8301BB}"/>
              </a:ext>
            </a:extLst>
          </p:cNvPr>
          <p:cNvSpPr>
            <a:spLocks noGrp="1"/>
          </p:cNvSpPr>
          <p:nvPr>
            <p:ph type="sldNum" sz="quarter" idx="12"/>
          </p:nvPr>
        </p:nvSpPr>
        <p:spPr/>
        <p:txBody>
          <a:bodyPr/>
          <a:lstStyle/>
          <a:p>
            <a:fld id="{1D358F96-C2D4-412D-A453-3784F570CD35}" type="slidenum">
              <a:rPr lang="de-DE" smtClean="0"/>
              <a:t>‹Nr.›</a:t>
            </a:fld>
            <a:endParaRPr lang="de-DE"/>
          </a:p>
        </p:txBody>
      </p:sp>
    </p:spTree>
    <p:extLst>
      <p:ext uri="{BB962C8B-B14F-4D97-AF65-F5344CB8AC3E}">
        <p14:creationId xmlns:p14="http://schemas.microsoft.com/office/powerpoint/2010/main" val="150153858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B4DCFBB-3C0D-49CD-93BC-D5849B0FC17F}"/>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D3AC9522-4574-4557-8DEB-54F2A1CD3F5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901E73D6-E7E3-43F7-A454-1A1F2BD3DB9D}"/>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0BEB38D6-70B5-4B2F-B4CB-8C6B518CF13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3D535027-1704-40DA-B37C-E5CFF87F56A8}"/>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AC550FC8-8F25-4451-A0BE-5774350D8E31}"/>
              </a:ext>
            </a:extLst>
          </p:cNvPr>
          <p:cNvSpPr>
            <a:spLocks noGrp="1"/>
          </p:cNvSpPr>
          <p:nvPr>
            <p:ph type="dt" sz="half" idx="10"/>
          </p:nvPr>
        </p:nvSpPr>
        <p:spPr/>
        <p:txBody>
          <a:bodyPr/>
          <a:lstStyle/>
          <a:p>
            <a:fld id="{703C6050-2D5D-4D4B-A072-24EEA2F81539}" type="datetimeFigureOut">
              <a:rPr lang="de-DE" smtClean="0"/>
              <a:t>05.02.2026</a:t>
            </a:fld>
            <a:endParaRPr lang="de-DE"/>
          </a:p>
        </p:txBody>
      </p:sp>
      <p:sp>
        <p:nvSpPr>
          <p:cNvPr id="8" name="Fußzeilenplatzhalter 7">
            <a:extLst>
              <a:ext uri="{FF2B5EF4-FFF2-40B4-BE49-F238E27FC236}">
                <a16:creationId xmlns:a16="http://schemas.microsoft.com/office/drawing/2014/main" id="{1CDB1834-342B-422B-85BD-AF25DFE79B5E}"/>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85F0B040-D559-4BDF-B18F-576318E76041}"/>
              </a:ext>
            </a:extLst>
          </p:cNvPr>
          <p:cNvSpPr>
            <a:spLocks noGrp="1"/>
          </p:cNvSpPr>
          <p:nvPr>
            <p:ph type="sldNum" sz="quarter" idx="12"/>
          </p:nvPr>
        </p:nvSpPr>
        <p:spPr/>
        <p:txBody>
          <a:bodyPr/>
          <a:lstStyle/>
          <a:p>
            <a:fld id="{1D358F96-C2D4-412D-A453-3784F570CD35}" type="slidenum">
              <a:rPr lang="de-DE" smtClean="0"/>
              <a:t>‹Nr.›</a:t>
            </a:fld>
            <a:endParaRPr lang="de-DE"/>
          </a:p>
        </p:txBody>
      </p:sp>
    </p:spTree>
    <p:extLst>
      <p:ext uri="{BB962C8B-B14F-4D97-AF65-F5344CB8AC3E}">
        <p14:creationId xmlns:p14="http://schemas.microsoft.com/office/powerpoint/2010/main" val="338037045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10F49F7-D07D-424A-B3BA-9AE6C8A12C97}"/>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2662288C-A58C-4C28-AE7B-C50CB55AA537}"/>
              </a:ext>
            </a:extLst>
          </p:cNvPr>
          <p:cNvSpPr>
            <a:spLocks noGrp="1"/>
          </p:cNvSpPr>
          <p:nvPr>
            <p:ph type="dt" sz="half" idx="10"/>
          </p:nvPr>
        </p:nvSpPr>
        <p:spPr/>
        <p:txBody>
          <a:bodyPr/>
          <a:lstStyle/>
          <a:p>
            <a:fld id="{703C6050-2D5D-4D4B-A072-24EEA2F81539}" type="datetimeFigureOut">
              <a:rPr lang="de-DE" smtClean="0"/>
              <a:t>05.02.2026</a:t>
            </a:fld>
            <a:endParaRPr lang="de-DE"/>
          </a:p>
        </p:txBody>
      </p:sp>
      <p:sp>
        <p:nvSpPr>
          <p:cNvPr id="4" name="Fußzeilenplatzhalter 3">
            <a:extLst>
              <a:ext uri="{FF2B5EF4-FFF2-40B4-BE49-F238E27FC236}">
                <a16:creationId xmlns:a16="http://schemas.microsoft.com/office/drawing/2014/main" id="{C58B691F-EEF7-4678-BF91-EF0D5010907E}"/>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5F9E7D9E-EB49-40C8-93DA-4A9C0CCBC5FC}"/>
              </a:ext>
            </a:extLst>
          </p:cNvPr>
          <p:cNvSpPr>
            <a:spLocks noGrp="1"/>
          </p:cNvSpPr>
          <p:nvPr>
            <p:ph type="sldNum" sz="quarter" idx="12"/>
          </p:nvPr>
        </p:nvSpPr>
        <p:spPr/>
        <p:txBody>
          <a:bodyPr/>
          <a:lstStyle/>
          <a:p>
            <a:fld id="{1D358F96-C2D4-412D-A453-3784F570CD35}" type="slidenum">
              <a:rPr lang="de-DE" smtClean="0"/>
              <a:t>‹Nr.›</a:t>
            </a:fld>
            <a:endParaRPr lang="de-DE"/>
          </a:p>
        </p:txBody>
      </p:sp>
    </p:spTree>
    <p:extLst>
      <p:ext uri="{BB962C8B-B14F-4D97-AF65-F5344CB8AC3E}">
        <p14:creationId xmlns:p14="http://schemas.microsoft.com/office/powerpoint/2010/main" val="235000527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0D268A0E-D3BE-4FB7-B612-1FC6BEAC1D72}"/>
              </a:ext>
            </a:extLst>
          </p:cNvPr>
          <p:cNvSpPr>
            <a:spLocks noGrp="1"/>
          </p:cNvSpPr>
          <p:nvPr>
            <p:ph type="dt" sz="half" idx="10"/>
          </p:nvPr>
        </p:nvSpPr>
        <p:spPr/>
        <p:txBody>
          <a:bodyPr/>
          <a:lstStyle/>
          <a:p>
            <a:fld id="{703C6050-2D5D-4D4B-A072-24EEA2F81539}" type="datetimeFigureOut">
              <a:rPr lang="de-DE" smtClean="0"/>
              <a:t>05.02.2026</a:t>
            </a:fld>
            <a:endParaRPr lang="de-DE"/>
          </a:p>
        </p:txBody>
      </p:sp>
      <p:sp>
        <p:nvSpPr>
          <p:cNvPr id="3" name="Fußzeilenplatzhalter 2">
            <a:extLst>
              <a:ext uri="{FF2B5EF4-FFF2-40B4-BE49-F238E27FC236}">
                <a16:creationId xmlns:a16="http://schemas.microsoft.com/office/drawing/2014/main" id="{06F0F8D6-E681-4D91-AC42-43398693E3D9}"/>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FEDC9288-0CFE-46D7-9A19-A8018CB38D3B}"/>
              </a:ext>
            </a:extLst>
          </p:cNvPr>
          <p:cNvSpPr>
            <a:spLocks noGrp="1"/>
          </p:cNvSpPr>
          <p:nvPr>
            <p:ph type="sldNum" sz="quarter" idx="12"/>
          </p:nvPr>
        </p:nvSpPr>
        <p:spPr/>
        <p:txBody>
          <a:bodyPr/>
          <a:lstStyle/>
          <a:p>
            <a:fld id="{1D358F96-C2D4-412D-A453-3784F570CD35}" type="slidenum">
              <a:rPr lang="de-DE" smtClean="0"/>
              <a:t>‹Nr.›</a:t>
            </a:fld>
            <a:endParaRPr lang="de-DE"/>
          </a:p>
        </p:txBody>
      </p:sp>
    </p:spTree>
    <p:extLst>
      <p:ext uri="{BB962C8B-B14F-4D97-AF65-F5344CB8AC3E}">
        <p14:creationId xmlns:p14="http://schemas.microsoft.com/office/powerpoint/2010/main" val="290161230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68DE07-74DE-448B-A4A5-C6772CA17849}"/>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0B520B90-453B-4B52-B775-F966A8232DD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84EE7888-3C79-4773-93A9-4C69C13870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A3374929-786A-4090-A426-761A5FE16207}"/>
              </a:ext>
            </a:extLst>
          </p:cNvPr>
          <p:cNvSpPr>
            <a:spLocks noGrp="1"/>
          </p:cNvSpPr>
          <p:nvPr>
            <p:ph type="dt" sz="half" idx="10"/>
          </p:nvPr>
        </p:nvSpPr>
        <p:spPr/>
        <p:txBody>
          <a:bodyPr/>
          <a:lstStyle/>
          <a:p>
            <a:fld id="{703C6050-2D5D-4D4B-A072-24EEA2F81539}" type="datetimeFigureOut">
              <a:rPr lang="de-DE" smtClean="0"/>
              <a:t>05.02.2026</a:t>
            </a:fld>
            <a:endParaRPr lang="de-DE"/>
          </a:p>
        </p:txBody>
      </p:sp>
      <p:sp>
        <p:nvSpPr>
          <p:cNvPr id="6" name="Fußzeilenplatzhalter 5">
            <a:extLst>
              <a:ext uri="{FF2B5EF4-FFF2-40B4-BE49-F238E27FC236}">
                <a16:creationId xmlns:a16="http://schemas.microsoft.com/office/drawing/2014/main" id="{1B62E5D4-C113-4FF0-B7F1-2C1ABF215CAB}"/>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CB7E3EA6-E38A-427B-9872-FF1086033FE1}"/>
              </a:ext>
            </a:extLst>
          </p:cNvPr>
          <p:cNvSpPr>
            <a:spLocks noGrp="1"/>
          </p:cNvSpPr>
          <p:nvPr>
            <p:ph type="sldNum" sz="quarter" idx="12"/>
          </p:nvPr>
        </p:nvSpPr>
        <p:spPr/>
        <p:txBody>
          <a:bodyPr/>
          <a:lstStyle/>
          <a:p>
            <a:fld id="{1D358F96-C2D4-412D-A453-3784F570CD35}" type="slidenum">
              <a:rPr lang="de-DE" smtClean="0"/>
              <a:t>‹Nr.›</a:t>
            </a:fld>
            <a:endParaRPr lang="de-DE"/>
          </a:p>
        </p:txBody>
      </p:sp>
    </p:spTree>
    <p:extLst>
      <p:ext uri="{BB962C8B-B14F-4D97-AF65-F5344CB8AC3E}">
        <p14:creationId xmlns:p14="http://schemas.microsoft.com/office/powerpoint/2010/main" val="190135594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866282-15F3-499F-AC37-AD0C5BEAC1D9}"/>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6A360B02-9297-49FF-8357-BB7CB780126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B54A2C14-065D-442D-9A90-47BD456ED3B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CC880B2A-C62E-43EE-B6B9-06CED888C886}"/>
              </a:ext>
            </a:extLst>
          </p:cNvPr>
          <p:cNvSpPr>
            <a:spLocks noGrp="1"/>
          </p:cNvSpPr>
          <p:nvPr>
            <p:ph type="dt" sz="half" idx="10"/>
          </p:nvPr>
        </p:nvSpPr>
        <p:spPr/>
        <p:txBody>
          <a:bodyPr/>
          <a:lstStyle/>
          <a:p>
            <a:fld id="{703C6050-2D5D-4D4B-A072-24EEA2F81539}" type="datetimeFigureOut">
              <a:rPr lang="de-DE" smtClean="0"/>
              <a:t>05.02.2026</a:t>
            </a:fld>
            <a:endParaRPr lang="de-DE"/>
          </a:p>
        </p:txBody>
      </p:sp>
      <p:sp>
        <p:nvSpPr>
          <p:cNvPr id="6" name="Fußzeilenplatzhalter 5">
            <a:extLst>
              <a:ext uri="{FF2B5EF4-FFF2-40B4-BE49-F238E27FC236}">
                <a16:creationId xmlns:a16="http://schemas.microsoft.com/office/drawing/2014/main" id="{4D8B1D12-FD36-439D-B5A9-8CCD547A4823}"/>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ECB0DD4A-3454-4469-AA94-3F7993DA9D2D}"/>
              </a:ext>
            </a:extLst>
          </p:cNvPr>
          <p:cNvSpPr>
            <a:spLocks noGrp="1"/>
          </p:cNvSpPr>
          <p:nvPr>
            <p:ph type="sldNum" sz="quarter" idx="12"/>
          </p:nvPr>
        </p:nvSpPr>
        <p:spPr/>
        <p:txBody>
          <a:bodyPr/>
          <a:lstStyle/>
          <a:p>
            <a:fld id="{1D358F96-C2D4-412D-A453-3784F570CD35}" type="slidenum">
              <a:rPr lang="de-DE" smtClean="0"/>
              <a:t>‹Nr.›</a:t>
            </a:fld>
            <a:endParaRPr lang="de-DE"/>
          </a:p>
        </p:txBody>
      </p:sp>
    </p:spTree>
    <p:extLst>
      <p:ext uri="{BB962C8B-B14F-4D97-AF65-F5344CB8AC3E}">
        <p14:creationId xmlns:p14="http://schemas.microsoft.com/office/powerpoint/2010/main" val="252487117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8514716-7A55-41FC-902E-F966C2BC4AEE}"/>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3C9CCA99-EB46-43AA-91DD-4BF067E68326}"/>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CD1D8618-1A6D-443B-A2E9-575F86A25043}"/>
              </a:ext>
            </a:extLst>
          </p:cNvPr>
          <p:cNvSpPr>
            <a:spLocks noGrp="1"/>
          </p:cNvSpPr>
          <p:nvPr>
            <p:ph type="dt" sz="half" idx="10"/>
          </p:nvPr>
        </p:nvSpPr>
        <p:spPr/>
        <p:txBody>
          <a:bodyPr/>
          <a:lstStyle/>
          <a:p>
            <a:fld id="{703C6050-2D5D-4D4B-A072-24EEA2F81539}" type="datetimeFigureOut">
              <a:rPr lang="de-DE" smtClean="0"/>
              <a:t>05.02.2026</a:t>
            </a:fld>
            <a:endParaRPr lang="de-DE"/>
          </a:p>
        </p:txBody>
      </p:sp>
      <p:sp>
        <p:nvSpPr>
          <p:cNvPr id="5" name="Fußzeilenplatzhalter 4">
            <a:extLst>
              <a:ext uri="{FF2B5EF4-FFF2-40B4-BE49-F238E27FC236}">
                <a16:creationId xmlns:a16="http://schemas.microsoft.com/office/drawing/2014/main" id="{03D84B6E-C446-4250-A2AD-98F3EE4AC67F}"/>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86C6EAF8-F1C6-4A95-802D-A0C6F2DF235A}"/>
              </a:ext>
            </a:extLst>
          </p:cNvPr>
          <p:cNvSpPr>
            <a:spLocks noGrp="1"/>
          </p:cNvSpPr>
          <p:nvPr>
            <p:ph type="sldNum" sz="quarter" idx="12"/>
          </p:nvPr>
        </p:nvSpPr>
        <p:spPr/>
        <p:txBody>
          <a:bodyPr/>
          <a:lstStyle/>
          <a:p>
            <a:fld id="{1D358F96-C2D4-412D-A453-3784F570CD35}" type="slidenum">
              <a:rPr lang="de-DE" smtClean="0"/>
              <a:t>‹Nr.›</a:t>
            </a:fld>
            <a:endParaRPr lang="de-DE"/>
          </a:p>
        </p:txBody>
      </p:sp>
    </p:spTree>
    <p:extLst>
      <p:ext uri="{BB962C8B-B14F-4D97-AF65-F5344CB8AC3E}">
        <p14:creationId xmlns:p14="http://schemas.microsoft.com/office/powerpoint/2010/main" val="192480893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628044B8-80F1-4CB6-BF72-88595EFD9405}"/>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246F276B-D1B2-428C-AB9F-87B6A1F3F2C3}"/>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C6FE050D-6434-44D1-8664-8C89C1A49904}"/>
              </a:ext>
            </a:extLst>
          </p:cNvPr>
          <p:cNvSpPr>
            <a:spLocks noGrp="1"/>
          </p:cNvSpPr>
          <p:nvPr>
            <p:ph type="dt" sz="half" idx="10"/>
          </p:nvPr>
        </p:nvSpPr>
        <p:spPr/>
        <p:txBody>
          <a:bodyPr/>
          <a:lstStyle/>
          <a:p>
            <a:fld id="{703C6050-2D5D-4D4B-A072-24EEA2F81539}" type="datetimeFigureOut">
              <a:rPr lang="de-DE" smtClean="0"/>
              <a:t>05.02.2026</a:t>
            </a:fld>
            <a:endParaRPr lang="de-DE"/>
          </a:p>
        </p:txBody>
      </p:sp>
      <p:sp>
        <p:nvSpPr>
          <p:cNvPr id="5" name="Fußzeilenplatzhalter 4">
            <a:extLst>
              <a:ext uri="{FF2B5EF4-FFF2-40B4-BE49-F238E27FC236}">
                <a16:creationId xmlns:a16="http://schemas.microsoft.com/office/drawing/2014/main" id="{10B162EA-CF3E-4D78-9A40-DC6BFBEAE229}"/>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F2C790D0-DC77-4A38-8387-3270FD9D7270}"/>
              </a:ext>
            </a:extLst>
          </p:cNvPr>
          <p:cNvSpPr>
            <a:spLocks noGrp="1"/>
          </p:cNvSpPr>
          <p:nvPr>
            <p:ph type="sldNum" sz="quarter" idx="12"/>
          </p:nvPr>
        </p:nvSpPr>
        <p:spPr/>
        <p:txBody>
          <a:bodyPr/>
          <a:lstStyle/>
          <a:p>
            <a:fld id="{1D358F96-C2D4-412D-A453-3784F570CD35}" type="slidenum">
              <a:rPr lang="de-DE" smtClean="0"/>
              <a:t>‹Nr.›</a:t>
            </a:fld>
            <a:endParaRPr lang="de-DE"/>
          </a:p>
        </p:txBody>
      </p:sp>
    </p:spTree>
    <p:extLst>
      <p:ext uri="{BB962C8B-B14F-4D97-AF65-F5344CB8AC3E}">
        <p14:creationId xmlns:p14="http://schemas.microsoft.com/office/powerpoint/2010/main" val="3130927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preserve="1" userDrawn="1">
  <p:cSld name="Titel und Inhalt 1">
    <p:spTree>
      <p:nvGrpSpPr>
        <p:cNvPr id="1" name=""/>
        <p:cNvGrpSpPr/>
        <p:nvPr/>
      </p:nvGrpSpPr>
      <p:grpSpPr bwMode="auto">
        <a:xfrm>
          <a:off x="0" y="0"/>
          <a:ext cx="0" cy="0"/>
          <a:chOff x="0" y="0"/>
          <a:chExt cx="0" cy="0"/>
        </a:xfrm>
      </p:grpSpPr>
      <p:sp>
        <p:nvSpPr>
          <p:cNvPr id="391599681" name="Titel 1"/>
          <p:cNvSpPr>
            <a:spLocks noGrp="1"/>
          </p:cNvSpPr>
          <p:nvPr>
            <p:ph type="title"/>
          </p:nvPr>
        </p:nvSpPr>
        <p:spPr bwMode="auto"/>
        <p:txBody>
          <a:bodyPr/>
          <a:lstStyle/>
          <a:p>
            <a:pPr>
              <a:defRPr/>
            </a:pPr>
            <a:r>
              <a:rPr lang="de-DE"/>
              <a:t>Mastertitelformat bearbeiten</a:t>
            </a:r>
            <a:endParaRPr/>
          </a:p>
        </p:txBody>
      </p:sp>
      <p:sp>
        <p:nvSpPr>
          <p:cNvPr id="1201467722" name="Textplatzhalter 7"/>
          <p:cNvSpPr>
            <a:spLocks noGrp="1"/>
          </p:cNvSpPr>
          <p:nvPr>
            <p:ph type="body" sz="quarter" idx="13"/>
          </p:nvPr>
        </p:nvSpPr>
        <p:spPr bwMode="auto">
          <a:xfrm>
            <a:off x="550863" y="2205038"/>
            <a:ext cx="10082212" cy="3456210"/>
          </a:xfrm>
        </p:spPr>
        <p:txBody>
          <a:bodyPr/>
          <a:lstStyle>
            <a:lvl1pPr>
              <a:spcBef>
                <a:spcPts val="2600"/>
              </a:spcBef>
              <a:defRPr/>
            </a:lvl1pPr>
            <a:lvl2pPr>
              <a:spcBef>
                <a:spcPts val="2100"/>
              </a:spcBef>
              <a:defRPr/>
            </a:lvl2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1148708926" name="Datumsplatzhalter 8"/>
          <p:cNvSpPr>
            <a:spLocks noGrp="1"/>
          </p:cNvSpPr>
          <p:nvPr>
            <p:ph type="dt" sz="half" idx="14"/>
          </p:nvPr>
        </p:nvSpPr>
        <p:spPr bwMode="auto"/>
        <p:txBody>
          <a:bodyPr/>
          <a:lstStyle/>
          <a:p>
            <a:pPr>
              <a:defRPr/>
            </a:pPr>
            <a:fld id="{85851317-5E0E-4AEB-A6EE-0F6F8918A190}" type="datetime1">
              <a:rPr lang="de-DE"/>
              <a:t>05.02.2026</a:t>
            </a:fld>
            <a:endParaRPr lang="de-DE"/>
          </a:p>
        </p:txBody>
      </p:sp>
      <p:sp>
        <p:nvSpPr>
          <p:cNvPr id="917746090" name="Fußzeilenplatzhalter 9"/>
          <p:cNvSpPr>
            <a:spLocks noGrp="1"/>
          </p:cNvSpPr>
          <p:nvPr>
            <p:ph type="ftr" sz="quarter" idx="15"/>
          </p:nvPr>
        </p:nvSpPr>
        <p:spPr bwMode="auto"/>
        <p:txBody>
          <a:bodyPr/>
          <a:lstStyle/>
          <a:p>
            <a:pPr>
              <a:defRPr/>
            </a:pPr>
            <a:r>
              <a:rPr lang="de-DE"/>
              <a:t>Name der Präsentation</a:t>
            </a:r>
            <a:endParaRPr/>
          </a:p>
        </p:txBody>
      </p:sp>
      <p:sp>
        <p:nvSpPr>
          <p:cNvPr id="1147342506" name="Foliennummernplatzhalter 10"/>
          <p:cNvSpPr>
            <a:spLocks noGrp="1"/>
          </p:cNvSpPr>
          <p:nvPr>
            <p:ph type="sldNum" sz="quarter" idx="16"/>
          </p:nvPr>
        </p:nvSpPr>
        <p:spPr bwMode="auto"/>
        <p:txBody>
          <a:bodyPr/>
          <a:lstStyle/>
          <a:p>
            <a:pPr>
              <a:defRPr/>
            </a:pPr>
            <a:r>
              <a:rPr lang="de-DE"/>
              <a:t>Seite </a:t>
            </a:r>
            <a:fld id="{CE6CAF4D-DD0D-4F34-9F3A-F974D54A280A}" type="slidenum">
              <a:rPr lang="de-DE"/>
              <a:t>‹Nr.›</a:t>
            </a:fld>
            <a:endParaRPr lang="de-D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preserve="1" userDrawn="1">
  <p:cSld name="Titel und 2 x Inhalt">
    <p:spTree>
      <p:nvGrpSpPr>
        <p:cNvPr id="1" name=""/>
        <p:cNvGrpSpPr/>
        <p:nvPr/>
      </p:nvGrpSpPr>
      <p:grpSpPr bwMode="auto">
        <a:xfrm>
          <a:off x="0" y="0"/>
          <a:ext cx="0" cy="0"/>
          <a:chOff x="0" y="0"/>
          <a:chExt cx="0" cy="0"/>
        </a:xfrm>
      </p:grpSpPr>
      <p:sp>
        <p:nvSpPr>
          <p:cNvPr id="1216164882" name="Titel 1"/>
          <p:cNvSpPr>
            <a:spLocks noGrp="1"/>
          </p:cNvSpPr>
          <p:nvPr>
            <p:ph type="title"/>
          </p:nvPr>
        </p:nvSpPr>
        <p:spPr bwMode="auto"/>
        <p:txBody>
          <a:bodyPr/>
          <a:lstStyle/>
          <a:p>
            <a:pPr>
              <a:defRPr/>
            </a:pPr>
            <a:r>
              <a:rPr lang="de-DE"/>
              <a:t>Mastertitelformat bearbeiten</a:t>
            </a:r>
            <a:endParaRPr/>
          </a:p>
        </p:txBody>
      </p:sp>
      <p:sp>
        <p:nvSpPr>
          <p:cNvPr id="997048278" name="Textplatzhalter 7"/>
          <p:cNvSpPr>
            <a:spLocks noGrp="1"/>
          </p:cNvSpPr>
          <p:nvPr>
            <p:ph type="body" sz="quarter" idx="13"/>
          </p:nvPr>
        </p:nvSpPr>
        <p:spPr bwMode="auto">
          <a:xfrm>
            <a:off x="550863" y="2205038"/>
            <a:ext cx="5068164" cy="3744242"/>
          </a:xfrm>
        </p:spPr>
        <p:txBody>
          <a:bodyPr/>
          <a:lstStyle>
            <a:lvl1pPr>
              <a:spcBef>
                <a:spcPts val="2600"/>
              </a:spcBef>
              <a:spcAft>
                <a:spcPts val="600"/>
              </a:spcAft>
              <a:defRPr sz="2000">
                <a:latin typeface="+mj-lt"/>
              </a:defRPr>
            </a:lvl1pPr>
            <a:lvl2pPr>
              <a:spcBef>
                <a:spcPts val="1700"/>
              </a:spcBef>
              <a:defRPr sz="1600"/>
            </a:lvl2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719153929" name="Datumsplatzhalter 8"/>
          <p:cNvSpPr>
            <a:spLocks noGrp="1"/>
          </p:cNvSpPr>
          <p:nvPr>
            <p:ph type="dt" sz="half" idx="14"/>
          </p:nvPr>
        </p:nvSpPr>
        <p:spPr bwMode="auto"/>
        <p:txBody>
          <a:bodyPr/>
          <a:lstStyle/>
          <a:p>
            <a:pPr>
              <a:defRPr/>
            </a:pPr>
            <a:fld id="{85851317-5E0E-4AEB-A6EE-0F6F8918A190}" type="datetime1">
              <a:rPr lang="de-DE"/>
              <a:t>05.02.2026</a:t>
            </a:fld>
            <a:endParaRPr lang="de-DE"/>
          </a:p>
        </p:txBody>
      </p:sp>
      <p:sp>
        <p:nvSpPr>
          <p:cNvPr id="1716708879" name="Fußzeilenplatzhalter 9"/>
          <p:cNvSpPr>
            <a:spLocks noGrp="1"/>
          </p:cNvSpPr>
          <p:nvPr>
            <p:ph type="ftr" sz="quarter" idx="15"/>
          </p:nvPr>
        </p:nvSpPr>
        <p:spPr bwMode="auto"/>
        <p:txBody>
          <a:bodyPr/>
          <a:lstStyle/>
          <a:p>
            <a:pPr>
              <a:defRPr/>
            </a:pPr>
            <a:r>
              <a:rPr lang="de-DE"/>
              <a:t>Name der Präsentation</a:t>
            </a:r>
            <a:endParaRPr/>
          </a:p>
        </p:txBody>
      </p:sp>
      <p:sp>
        <p:nvSpPr>
          <p:cNvPr id="627051820" name="Foliennummernplatzhalter 10"/>
          <p:cNvSpPr>
            <a:spLocks noGrp="1"/>
          </p:cNvSpPr>
          <p:nvPr>
            <p:ph type="sldNum" sz="quarter" idx="16"/>
          </p:nvPr>
        </p:nvSpPr>
        <p:spPr bwMode="auto"/>
        <p:txBody>
          <a:bodyPr/>
          <a:lstStyle/>
          <a:p>
            <a:pPr>
              <a:defRPr/>
            </a:pPr>
            <a:r>
              <a:rPr lang="de-DE"/>
              <a:t>Seite </a:t>
            </a:r>
            <a:fld id="{CE6CAF4D-DD0D-4F34-9F3A-F974D54A280A}" type="slidenum">
              <a:rPr lang="de-DE"/>
              <a:t>‹Nr.›</a:t>
            </a:fld>
            <a:endParaRPr lang="de-DE"/>
          </a:p>
        </p:txBody>
      </p:sp>
      <p:cxnSp>
        <p:nvCxnSpPr>
          <p:cNvPr id="86217741" name="Gerader Verbinder 6"/>
          <p:cNvCxnSpPr/>
          <p:nvPr userDrawn="1"/>
        </p:nvCxnSpPr>
        <p:spPr bwMode="auto">
          <a:xfrm>
            <a:off x="6096000" y="2321303"/>
            <a:ext cx="0" cy="34069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045844099" name="Textplatzhalter 7"/>
          <p:cNvSpPr>
            <a:spLocks noGrp="1"/>
          </p:cNvSpPr>
          <p:nvPr>
            <p:ph type="body" sz="quarter" idx="18"/>
          </p:nvPr>
        </p:nvSpPr>
        <p:spPr bwMode="auto">
          <a:xfrm>
            <a:off x="6572972" y="2205038"/>
            <a:ext cx="5068164" cy="3744242"/>
          </a:xfrm>
        </p:spPr>
        <p:txBody>
          <a:bodyPr/>
          <a:lstStyle>
            <a:lvl1pPr>
              <a:spcBef>
                <a:spcPts val="2600"/>
              </a:spcBef>
              <a:spcAft>
                <a:spcPts val="600"/>
              </a:spcAft>
              <a:defRPr sz="2000">
                <a:latin typeface="+mj-lt"/>
              </a:defRPr>
            </a:lvl1pPr>
            <a:lvl2pPr>
              <a:spcBef>
                <a:spcPts val="1700"/>
              </a:spcBef>
              <a:defRPr sz="1600"/>
            </a:lvl2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preserve="1" userDrawn="1">
  <p:cSld name="Titel und 3 x Inhalt">
    <p:spTree>
      <p:nvGrpSpPr>
        <p:cNvPr id="1" name=""/>
        <p:cNvGrpSpPr/>
        <p:nvPr/>
      </p:nvGrpSpPr>
      <p:grpSpPr bwMode="auto">
        <a:xfrm>
          <a:off x="0" y="0"/>
          <a:ext cx="0" cy="0"/>
          <a:chOff x="0" y="0"/>
          <a:chExt cx="0" cy="0"/>
        </a:xfrm>
      </p:grpSpPr>
      <p:sp>
        <p:nvSpPr>
          <p:cNvPr id="116392306" name="Titel 1"/>
          <p:cNvSpPr>
            <a:spLocks noGrp="1"/>
          </p:cNvSpPr>
          <p:nvPr>
            <p:ph type="title"/>
          </p:nvPr>
        </p:nvSpPr>
        <p:spPr bwMode="auto"/>
        <p:txBody>
          <a:bodyPr/>
          <a:lstStyle/>
          <a:p>
            <a:pPr>
              <a:defRPr/>
            </a:pPr>
            <a:r>
              <a:rPr lang="de-DE"/>
              <a:t>Mastertitelformat bearbeiten</a:t>
            </a:r>
            <a:endParaRPr/>
          </a:p>
        </p:txBody>
      </p:sp>
      <p:sp>
        <p:nvSpPr>
          <p:cNvPr id="1899960722" name="Textplatzhalter 7"/>
          <p:cNvSpPr>
            <a:spLocks noGrp="1"/>
          </p:cNvSpPr>
          <p:nvPr>
            <p:ph type="body" sz="quarter" idx="13"/>
          </p:nvPr>
        </p:nvSpPr>
        <p:spPr bwMode="auto">
          <a:xfrm>
            <a:off x="550863" y="2205038"/>
            <a:ext cx="3208997" cy="3672236"/>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1611538507" name="Datumsplatzhalter 8"/>
          <p:cNvSpPr>
            <a:spLocks noGrp="1"/>
          </p:cNvSpPr>
          <p:nvPr>
            <p:ph type="dt" sz="half" idx="14"/>
          </p:nvPr>
        </p:nvSpPr>
        <p:spPr bwMode="auto"/>
        <p:txBody>
          <a:bodyPr/>
          <a:lstStyle/>
          <a:p>
            <a:pPr>
              <a:defRPr/>
            </a:pPr>
            <a:fld id="{85851317-5E0E-4AEB-A6EE-0F6F8918A190}" type="datetime1">
              <a:rPr lang="de-DE"/>
              <a:t>05.02.2026</a:t>
            </a:fld>
            <a:endParaRPr lang="de-DE"/>
          </a:p>
        </p:txBody>
      </p:sp>
      <p:sp>
        <p:nvSpPr>
          <p:cNvPr id="1216294636" name="Fußzeilenplatzhalter 9"/>
          <p:cNvSpPr>
            <a:spLocks noGrp="1"/>
          </p:cNvSpPr>
          <p:nvPr>
            <p:ph type="ftr" sz="quarter" idx="15"/>
          </p:nvPr>
        </p:nvSpPr>
        <p:spPr bwMode="auto"/>
        <p:txBody>
          <a:bodyPr/>
          <a:lstStyle/>
          <a:p>
            <a:pPr>
              <a:defRPr/>
            </a:pPr>
            <a:r>
              <a:rPr lang="de-DE"/>
              <a:t>Name der Präsentation</a:t>
            </a:r>
            <a:endParaRPr/>
          </a:p>
        </p:txBody>
      </p:sp>
      <p:sp>
        <p:nvSpPr>
          <p:cNvPr id="588528039" name="Foliennummernplatzhalter 10"/>
          <p:cNvSpPr>
            <a:spLocks noGrp="1"/>
          </p:cNvSpPr>
          <p:nvPr>
            <p:ph type="sldNum" sz="quarter" idx="16"/>
          </p:nvPr>
        </p:nvSpPr>
        <p:spPr bwMode="auto"/>
        <p:txBody>
          <a:bodyPr/>
          <a:lstStyle/>
          <a:p>
            <a:pPr>
              <a:defRPr/>
            </a:pPr>
            <a:r>
              <a:rPr lang="de-DE"/>
              <a:t>Seite </a:t>
            </a:r>
            <a:fld id="{CE6CAF4D-DD0D-4F34-9F3A-F974D54A280A}" type="slidenum">
              <a:rPr lang="de-DE"/>
              <a:t>‹Nr.›</a:t>
            </a:fld>
            <a:endParaRPr lang="de-DE"/>
          </a:p>
        </p:txBody>
      </p:sp>
      <p:cxnSp>
        <p:nvCxnSpPr>
          <p:cNvPr id="1007049884" name="Gerader Verbinder 6"/>
          <p:cNvCxnSpPr/>
          <p:nvPr userDrawn="1"/>
        </p:nvCxnSpPr>
        <p:spPr bwMode="auto">
          <a:xfrm>
            <a:off x="4113684" y="2321303"/>
            <a:ext cx="0" cy="34069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1681523" name="Gerader Verbinder 5"/>
          <p:cNvCxnSpPr/>
          <p:nvPr userDrawn="1"/>
        </p:nvCxnSpPr>
        <p:spPr bwMode="auto">
          <a:xfrm>
            <a:off x="8085609" y="2321303"/>
            <a:ext cx="0" cy="34069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2196189" name="Textplatzhalter 7"/>
          <p:cNvSpPr>
            <a:spLocks noGrp="1"/>
          </p:cNvSpPr>
          <p:nvPr>
            <p:ph type="body" sz="quarter" idx="19"/>
          </p:nvPr>
        </p:nvSpPr>
        <p:spPr bwMode="auto">
          <a:xfrm>
            <a:off x="4503738" y="2205037"/>
            <a:ext cx="3208997" cy="3672235"/>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1978959801" name="Textplatzhalter 7"/>
          <p:cNvSpPr>
            <a:spLocks noGrp="1"/>
          </p:cNvSpPr>
          <p:nvPr>
            <p:ph type="body" sz="quarter" idx="20"/>
          </p:nvPr>
        </p:nvSpPr>
        <p:spPr bwMode="auto">
          <a:xfrm>
            <a:off x="8447088" y="2205037"/>
            <a:ext cx="3208997" cy="3672235"/>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PhAnim="0" preserve="1" userDrawn="1">
  <p:cSld name="Titel und 4 x Inhalt">
    <p:spTree>
      <p:nvGrpSpPr>
        <p:cNvPr id="1" name=""/>
        <p:cNvGrpSpPr/>
        <p:nvPr/>
      </p:nvGrpSpPr>
      <p:grpSpPr bwMode="auto">
        <a:xfrm>
          <a:off x="0" y="0"/>
          <a:ext cx="0" cy="0"/>
          <a:chOff x="0" y="0"/>
          <a:chExt cx="0" cy="0"/>
        </a:xfrm>
      </p:grpSpPr>
      <p:sp>
        <p:nvSpPr>
          <p:cNvPr id="77683157" name="Titel 1"/>
          <p:cNvSpPr>
            <a:spLocks noGrp="1"/>
          </p:cNvSpPr>
          <p:nvPr>
            <p:ph type="title"/>
          </p:nvPr>
        </p:nvSpPr>
        <p:spPr bwMode="auto"/>
        <p:txBody>
          <a:bodyPr/>
          <a:lstStyle/>
          <a:p>
            <a:pPr>
              <a:defRPr/>
            </a:pPr>
            <a:r>
              <a:rPr lang="de-DE"/>
              <a:t>Mastertitelformat bearbeiten</a:t>
            </a:r>
            <a:endParaRPr/>
          </a:p>
        </p:txBody>
      </p:sp>
      <p:sp>
        <p:nvSpPr>
          <p:cNvPr id="353941876" name="Datumsplatzhalter 8"/>
          <p:cNvSpPr>
            <a:spLocks noGrp="1"/>
          </p:cNvSpPr>
          <p:nvPr>
            <p:ph type="dt" sz="half" idx="14"/>
          </p:nvPr>
        </p:nvSpPr>
        <p:spPr bwMode="auto"/>
        <p:txBody>
          <a:bodyPr/>
          <a:lstStyle/>
          <a:p>
            <a:pPr>
              <a:defRPr/>
            </a:pPr>
            <a:fld id="{85851317-5E0E-4AEB-A6EE-0F6F8918A190}" type="datetime1">
              <a:rPr lang="de-DE"/>
              <a:t>05.02.2026</a:t>
            </a:fld>
            <a:endParaRPr lang="de-DE"/>
          </a:p>
        </p:txBody>
      </p:sp>
      <p:sp>
        <p:nvSpPr>
          <p:cNvPr id="758104622" name="Fußzeilenplatzhalter 9"/>
          <p:cNvSpPr>
            <a:spLocks noGrp="1"/>
          </p:cNvSpPr>
          <p:nvPr>
            <p:ph type="ftr" sz="quarter" idx="15"/>
          </p:nvPr>
        </p:nvSpPr>
        <p:spPr bwMode="auto"/>
        <p:txBody>
          <a:bodyPr/>
          <a:lstStyle/>
          <a:p>
            <a:pPr>
              <a:defRPr/>
            </a:pPr>
            <a:r>
              <a:rPr lang="de-DE"/>
              <a:t>Name der Präsentation</a:t>
            </a:r>
            <a:endParaRPr/>
          </a:p>
        </p:txBody>
      </p:sp>
      <p:sp>
        <p:nvSpPr>
          <p:cNvPr id="967089062" name="Foliennummernplatzhalter 10"/>
          <p:cNvSpPr>
            <a:spLocks noGrp="1"/>
          </p:cNvSpPr>
          <p:nvPr>
            <p:ph type="sldNum" sz="quarter" idx="16"/>
          </p:nvPr>
        </p:nvSpPr>
        <p:spPr bwMode="auto"/>
        <p:txBody>
          <a:bodyPr/>
          <a:lstStyle/>
          <a:p>
            <a:pPr>
              <a:defRPr/>
            </a:pPr>
            <a:r>
              <a:rPr lang="de-DE"/>
              <a:t>Seite </a:t>
            </a:r>
            <a:fld id="{CE6CAF4D-DD0D-4F34-9F3A-F974D54A280A}" type="slidenum">
              <a:rPr lang="de-DE"/>
              <a:t>‹Nr.›</a:t>
            </a:fld>
            <a:endParaRPr lang="de-DE"/>
          </a:p>
        </p:txBody>
      </p:sp>
      <p:cxnSp>
        <p:nvCxnSpPr>
          <p:cNvPr id="1434082992" name="Gerader Verbinder 12"/>
          <p:cNvCxnSpPr/>
          <p:nvPr userDrawn="1"/>
        </p:nvCxnSpPr>
        <p:spPr bwMode="auto">
          <a:xfrm>
            <a:off x="550863" y="4120505"/>
            <a:ext cx="424899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70204908" name="Gerader Verbinder 14"/>
          <p:cNvCxnSpPr/>
          <p:nvPr userDrawn="1"/>
        </p:nvCxnSpPr>
        <p:spPr bwMode="auto">
          <a:xfrm>
            <a:off x="6199188" y="4120505"/>
            <a:ext cx="424899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09186288" name="Textplatzhalter 7"/>
          <p:cNvSpPr>
            <a:spLocks noGrp="1"/>
          </p:cNvSpPr>
          <p:nvPr>
            <p:ph type="body" sz="quarter" idx="20"/>
          </p:nvPr>
        </p:nvSpPr>
        <p:spPr bwMode="auto">
          <a:xfrm>
            <a:off x="550863" y="2205038"/>
            <a:ext cx="4248993" cy="1656997"/>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718114647" name="Textplatzhalter 7"/>
          <p:cNvSpPr>
            <a:spLocks noGrp="1"/>
          </p:cNvSpPr>
          <p:nvPr>
            <p:ph type="body" sz="quarter" idx="21"/>
          </p:nvPr>
        </p:nvSpPr>
        <p:spPr bwMode="auto">
          <a:xfrm>
            <a:off x="6178972" y="2205038"/>
            <a:ext cx="4248993" cy="1656997"/>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1590751528" name="Textplatzhalter 7"/>
          <p:cNvSpPr>
            <a:spLocks noGrp="1"/>
          </p:cNvSpPr>
          <p:nvPr>
            <p:ph type="body" sz="quarter" idx="22"/>
          </p:nvPr>
        </p:nvSpPr>
        <p:spPr bwMode="auto">
          <a:xfrm>
            <a:off x="550863" y="4291013"/>
            <a:ext cx="4248993" cy="1656997"/>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1438201640" name="Textplatzhalter 7"/>
          <p:cNvSpPr>
            <a:spLocks noGrp="1"/>
          </p:cNvSpPr>
          <p:nvPr>
            <p:ph type="body" sz="quarter" idx="23"/>
          </p:nvPr>
        </p:nvSpPr>
        <p:spPr bwMode="auto">
          <a:xfrm>
            <a:off x="6178972" y="4291013"/>
            <a:ext cx="4248993" cy="1656997"/>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PhAnim="0" preserve="1" userDrawn="1">
  <p:cSld name="Titel und Inhalt 2">
    <p:spTree>
      <p:nvGrpSpPr>
        <p:cNvPr id="1" name=""/>
        <p:cNvGrpSpPr/>
        <p:nvPr/>
      </p:nvGrpSpPr>
      <p:grpSpPr bwMode="auto">
        <a:xfrm>
          <a:off x="0" y="0"/>
          <a:ext cx="0" cy="0"/>
          <a:chOff x="0" y="0"/>
          <a:chExt cx="0" cy="0"/>
        </a:xfrm>
      </p:grpSpPr>
      <p:sp>
        <p:nvSpPr>
          <p:cNvPr id="1350642833" name="Titel 1"/>
          <p:cNvSpPr>
            <a:spLocks noGrp="1"/>
          </p:cNvSpPr>
          <p:nvPr>
            <p:ph type="title"/>
          </p:nvPr>
        </p:nvSpPr>
        <p:spPr bwMode="auto"/>
        <p:txBody>
          <a:bodyPr/>
          <a:lstStyle/>
          <a:p>
            <a:pPr>
              <a:defRPr/>
            </a:pPr>
            <a:r>
              <a:rPr lang="de-DE"/>
              <a:t>Mastertitelformat bearbeiten</a:t>
            </a:r>
            <a:endParaRPr/>
          </a:p>
        </p:txBody>
      </p:sp>
      <p:sp>
        <p:nvSpPr>
          <p:cNvPr id="494680556" name="Textplatzhalter 7"/>
          <p:cNvSpPr>
            <a:spLocks noGrp="1"/>
          </p:cNvSpPr>
          <p:nvPr>
            <p:ph type="body" sz="quarter" idx="13"/>
          </p:nvPr>
        </p:nvSpPr>
        <p:spPr bwMode="auto">
          <a:xfrm>
            <a:off x="550863" y="2204864"/>
            <a:ext cx="10082212" cy="3456384"/>
          </a:xfrm>
        </p:spPr>
        <p:txBody>
          <a:bodyPr/>
          <a:lstStyle>
            <a:lvl1pPr>
              <a:spcBef>
                <a:spcPts val="2600"/>
              </a:spcBef>
              <a:defRPr sz="2400"/>
            </a:lvl1pPr>
            <a:lvl2pPr marL="355600" indent="-355600">
              <a:spcBef>
                <a:spcPts val="2100"/>
              </a:spcBef>
              <a:buFont typeface="Kantumruy Pro"/>
              <a:buChar char="—"/>
              <a:defRPr sz="2400"/>
            </a:lvl2pPr>
            <a:lvl3pPr>
              <a:defRPr sz="2000"/>
            </a:lvl3pPr>
            <a:lvl4pPr>
              <a:defRPr sz="1800"/>
            </a:lvl4pPr>
            <a:lvl5pPr>
              <a:defRPr sz="180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1251147504" name="Datumsplatzhalter 8"/>
          <p:cNvSpPr>
            <a:spLocks noGrp="1"/>
          </p:cNvSpPr>
          <p:nvPr>
            <p:ph type="dt" sz="half" idx="14"/>
          </p:nvPr>
        </p:nvSpPr>
        <p:spPr bwMode="auto"/>
        <p:txBody>
          <a:bodyPr/>
          <a:lstStyle/>
          <a:p>
            <a:pPr>
              <a:defRPr/>
            </a:pPr>
            <a:fld id="{BE64F6F3-3477-4C89-9056-C92CFB29775B}" type="datetime1">
              <a:rPr lang="de-DE"/>
              <a:t>05.02.2026</a:t>
            </a:fld>
            <a:endParaRPr lang="de-DE"/>
          </a:p>
        </p:txBody>
      </p:sp>
      <p:sp>
        <p:nvSpPr>
          <p:cNvPr id="676696788" name="Fußzeilenplatzhalter 9"/>
          <p:cNvSpPr>
            <a:spLocks noGrp="1"/>
          </p:cNvSpPr>
          <p:nvPr>
            <p:ph type="ftr" sz="quarter" idx="15"/>
          </p:nvPr>
        </p:nvSpPr>
        <p:spPr bwMode="auto"/>
        <p:txBody>
          <a:bodyPr/>
          <a:lstStyle/>
          <a:p>
            <a:pPr>
              <a:defRPr/>
            </a:pPr>
            <a:r>
              <a:rPr lang="de-DE"/>
              <a:t>Name der Präsentation</a:t>
            </a:r>
            <a:endParaRPr/>
          </a:p>
        </p:txBody>
      </p:sp>
      <p:sp>
        <p:nvSpPr>
          <p:cNvPr id="141403245" name="Foliennummernplatzhalter 10"/>
          <p:cNvSpPr>
            <a:spLocks noGrp="1"/>
          </p:cNvSpPr>
          <p:nvPr>
            <p:ph type="sldNum" sz="quarter" idx="16"/>
          </p:nvPr>
        </p:nvSpPr>
        <p:spPr bwMode="auto"/>
        <p:txBody>
          <a:bodyPr/>
          <a:lstStyle/>
          <a:p>
            <a:pPr>
              <a:defRPr/>
            </a:pPr>
            <a:r>
              <a:rPr lang="de-DE"/>
              <a:t>Seite </a:t>
            </a:r>
            <a:fld id="{CE6CAF4D-DD0D-4F34-9F3A-F974D54A280A}" type="slidenum">
              <a:rPr lang="de-DE"/>
              <a:t>‹Nr.›</a:t>
            </a:fld>
            <a:endParaRPr lang="de-D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PhAnim="0" preserve="1" userDrawn="1">
  <p:cSld name="Titel Bild links Inhalt ">
    <p:spTree>
      <p:nvGrpSpPr>
        <p:cNvPr id="1" name=""/>
        <p:cNvGrpSpPr/>
        <p:nvPr/>
      </p:nvGrpSpPr>
      <p:grpSpPr bwMode="auto">
        <a:xfrm>
          <a:off x="0" y="0"/>
          <a:ext cx="0" cy="0"/>
          <a:chOff x="0" y="0"/>
          <a:chExt cx="0" cy="0"/>
        </a:xfrm>
      </p:grpSpPr>
      <p:sp>
        <p:nvSpPr>
          <p:cNvPr id="1609103119" name="Titel 1"/>
          <p:cNvSpPr>
            <a:spLocks noGrp="1"/>
          </p:cNvSpPr>
          <p:nvPr>
            <p:ph type="title"/>
          </p:nvPr>
        </p:nvSpPr>
        <p:spPr bwMode="auto"/>
        <p:txBody>
          <a:bodyPr/>
          <a:lstStyle/>
          <a:p>
            <a:pPr>
              <a:defRPr/>
            </a:pPr>
            <a:r>
              <a:rPr lang="de-DE"/>
              <a:t>Mastertitelformat bearbeiten</a:t>
            </a:r>
            <a:endParaRPr/>
          </a:p>
        </p:txBody>
      </p:sp>
      <p:sp>
        <p:nvSpPr>
          <p:cNvPr id="1218550373" name="Textplatzhalter 7"/>
          <p:cNvSpPr>
            <a:spLocks noGrp="1"/>
          </p:cNvSpPr>
          <p:nvPr>
            <p:ph type="body" sz="quarter" idx="13"/>
          </p:nvPr>
        </p:nvSpPr>
        <p:spPr bwMode="auto">
          <a:xfrm>
            <a:off x="5951984" y="2276872"/>
            <a:ext cx="4681091" cy="3384375"/>
          </a:xfrm>
        </p:spPr>
        <p:txBody>
          <a:bodyPr/>
          <a:lstStyle>
            <a:lvl1pPr>
              <a:lnSpc>
                <a:spcPct val="100000"/>
              </a:lnSpc>
              <a:spcBef>
                <a:spcPts val="2600"/>
              </a:spcBef>
              <a:defRPr sz="2400"/>
            </a:lvl1pPr>
            <a:lvl2pPr marL="355600" indent="-355600">
              <a:lnSpc>
                <a:spcPct val="100000"/>
              </a:lnSpc>
              <a:spcBef>
                <a:spcPts val="2100"/>
              </a:spcBef>
              <a:buFont typeface="Kantumruy Pro"/>
              <a:buChar char="—"/>
              <a:defRPr sz="2400"/>
            </a:lvl2pPr>
            <a:lvl3pPr>
              <a:lnSpc>
                <a:spcPct val="100000"/>
              </a:lnSpc>
              <a:defRPr sz="2000"/>
            </a:lvl3pPr>
            <a:lvl4pPr>
              <a:lnSpc>
                <a:spcPct val="100000"/>
              </a:lnSpc>
              <a:defRPr sz="1800"/>
            </a:lvl4pPr>
            <a:lvl5pPr>
              <a:lnSpc>
                <a:spcPct val="100000"/>
              </a:lnSpc>
              <a:defRPr sz="180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979508864" name="Datumsplatzhalter 8"/>
          <p:cNvSpPr>
            <a:spLocks noGrp="1"/>
          </p:cNvSpPr>
          <p:nvPr>
            <p:ph type="dt" sz="half" idx="14"/>
          </p:nvPr>
        </p:nvSpPr>
        <p:spPr bwMode="auto"/>
        <p:txBody>
          <a:bodyPr/>
          <a:lstStyle/>
          <a:p>
            <a:pPr>
              <a:defRPr/>
            </a:pPr>
            <a:fld id="{BE64F6F3-3477-4C89-9056-C92CFB29775B}" type="datetime1">
              <a:rPr lang="de-DE"/>
              <a:t>05.02.2026</a:t>
            </a:fld>
            <a:endParaRPr lang="de-DE"/>
          </a:p>
        </p:txBody>
      </p:sp>
      <p:sp>
        <p:nvSpPr>
          <p:cNvPr id="2145009771" name="Fußzeilenplatzhalter 9"/>
          <p:cNvSpPr>
            <a:spLocks noGrp="1"/>
          </p:cNvSpPr>
          <p:nvPr>
            <p:ph type="ftr" sz="quarter" idx="15"/>
          </p:nvPr>
        </p:nvSpPr>
        <p:spPr bwMode="auto"/>
        <p:txBody>
          <a:bodyPr/>
          <a:lstStyle/>
          <a:p>
            <a:pPr>
              <a:defRPr/>
            </a:pPr>
            <a:r>
              <a:rPr lang="de-DE"/>
              <a:t>Name der Präsentation</a:t>
            </a:r>
            <a:endParaRPr/>
          </a:p>
        </p:txBody>
      </p:sp>
      <p:sp>
        <p:nvSpPr>
          <p:cNvPr id="426060069" name="Foliennummernplatzhalter 10"/>
          <p:cNvSpPr>
            <a:spLocks noGrp="1"/>
          </p:cNvSpPr>
          <p:nvPr>
            <p:ph type="sldNum" sz="quarter" idx="16"/>
          </p:nvPr>
        </p:nvSpPr>
        <p:spPr bwMode="auto"/>
        <p:txBody>
          <a:bodyPr/>
          <a:lstStyle/>
          <a:p>
            <a:pPr>
              <a:defRPr/>
            </a:pPr>
            <a:r>
              <a:rPr lang="de-DE"/>
              <a:t>Seite </a:t>
            </a:r>
            <a:fld id="{CE6CAF4D-DD0D-4F34-9F3A-F974D54A280A}" type="slidenum">
              <a:rPr lang="de-DE"/>
              <a:t>‹Nr.›</a:t>
            </a:fld>
            <a:endParaRPr lang="de-DE"/>
          </a:p>
        </p:txBody>
      </p:sp>
      <p:sp>
        <p:nvSpPr>
          <p:cNvPr id="385154811" name="Bildplatzhalter 5"/>
          <p:cNvSpPr>
            <a:spLocks noGrp="1"/>
          </p:cNvSpPr>
          <p:nvPr>
            <p:ph type="pic" sz="quarter" idx="17"/>
          </p:nvPr>
        </p:nvSpPr>
        <p:spPr bwMode="auto">
          <a:xfrm>
            <a:off x="550862" y="2132856"/>
            <a:ext cx="5026026" cy="3474314"/>
          </a:xfrm>
        </p:spPr>
        <p:txBody>
          <a:bodyPr/>
          <a:lstStyle/>
          <a:p>
            <a:pPr>
              <a:defRPr/>
            </a:pPr>
            <a:r>
              <a:rPr lang="de-DE"/>
              <a:t>Bild durch Klicken auf Symbol hinzufügen</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2.sv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theme" Target="../theme/theme2.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1532226553" name="Rechteck 9"/>
          <p:cNvSpPr/>
          <p:nvPr userDrawn="1"/>
        </p:nvSpPr>
        <p:spPr bwMode="auto">
          <a:xfrm>
            <a:off x="0" y="6309320"/>
            <a:ext cx="12192000" cy="5486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2131789528" name="Titelplatzhalter 1"/>
          <p:cNvSpPr>
            <a:spLocks noGrp="1"/>
          </p:cNvSpPr>
          <p:nvPr>
            <p:ph type="title"/>
          </p:nvPr>
        </p:nvSpPr>
        <p:spPr bwMode="auto">
          <a:xfrm>
            <a:off x="569342" y="561975"/>
            <a:ext cx="10063733" cy="922809"/>
          </a:xfrm>
          <a:prstGeom prst="rect">
            <a:avLst/>
          </a:prstGeom>
        </p:spPr>
        <p:txBody>
          <a:bodyPr vert="horz" lIns="0" tIns="0" rIns="0" bIns="0" rtlCol="0" anchor="t">
            <a:noAutofit/>
          </a:bodyPr>
          <a:lstStyle/>
          <a:p>
            <a:pPr>
              <a:defRPr/>
            </a:pPr>
            <a:r>
              <a:rPr lang="de-DE"/>
              <a:t>Mastertitelformat bearbeiten</a:t>
            </a:r>
            <a:endParaRPr/>
          </a:p>
        </p:txBody>
      </p:sp>
      <p:sp>
        <p:nvSpPr>
          <p:cNvPr id="1207965898" name="Textplatzhalter 2"/>
          <p:cNvSpPr>
            <a:spLocks noGrp="1"/>
          </p:cNvSpPr>
          <p:nvPr>
            <p:ph type="body" idx="1"/>
          </p:nvPr>
        </p:nvSpPr>
        <p:spPr bwMode="auto">
          <a:xfrm>
            <a:off x="550863" y="2225040"/>
            <a:ext cx="10082212" cy="3436208"/>
          </a:xfrm>
          <a:prstGeom prst="rect">
            <a:avLst/>
          </a:prstGeom>
        </p:spPr>
        <p:txBody>
          <a:bodyPr vert="horz" lIns="0" tIns="0" rIns="0" bIns="0" rtlCol="0">
            <a:noAutofit/>
          </a:bodyPr>
          <a:lstStyle/>
          <a:p>
            <a:pPr lvl="0">
              <a:defRPr/>
            </a:pPr>
            <a:r>
              <a:rPr lang="de-DE"/>
              <a:t>Mastertextfeld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1032467593" name="Datumsplatzhalter 3"/>
          <p:cNvSpPr>
            <a:spLocks noGrp="1"/>
          </p:cNvSpPr>
          <p:nvPr>
            <p:ph type="dt" sz="half" idx="2"/>
          </p:nvPr>
        </p:nvSpPr>
        <p:spPr bwMode="auto">
          <a:xfrm>
            <a:off x="550863" y="6497767"/>
            <a:ext cx="1152649" cy="153888"/>
          </a:xfrm>
          <a:prstGeom prst="rect">
            <a:avLst/>
          </a:prstGeom>
        </p:spPr>
        <p:txBody>
          <a:bodyPr vert="horz" wrap="square" lIns="0" tIns="0" rIns="0" bIns="0" rtlCol="0" anchor="ctr">
            <a:noAutofit/>
          </a:bodyPr>
          <a:lstStyle>
            <a:lvl1pPr algn="l">
              <a:defRPr sz="1000" spc="70">
                <a:solidFill>
                  <a:schemeClr val="tx1"/>
                </a:solidFill>
              </a:defRPr>
            </a:lvl1pPr>
          </a:lstStyle>
          <a:p>
            <a:pPr>
              <a:defRPr/>
            </a:pPr>
            <a:fld id="{D6532FE3-A7DD-49AA-B4A9-8E4EE9F381C1}" type="datetime1">
              <a:rPr lang="de-DE"/>
              <a:t>05.02.2026</a:t>
            </a:fld>
            <a:endParaRPr lang="de-DE"/>
          </a:p>
        </p:txBody>
      </p:sp>
      <p:sp>
        <p:nvSpPr>
          <p:cNvPr id="397430469" name="Fußzeilenplatzhalter 4"/>
          <p:cNvSpPr>
            <a:spLocks noGrp="1"/>
          </p:cNvSpPr>
          <p:nvPr>
            <p:ph type="ftr" sz="quarter" idx="3"/>
          </p:nvPr>
        </p:nvSpPr>
        <p:spPr bwMode="auto">
          <a:xfrm flipH="1">
            <a:off x="1991608" y="6497767"/>
            <a:ext cx="1944151" cy="153888"/>
          </a:xfrm>
          <a:prstGeom prst="rect">
            <a:avLst/>
          </a:prstGeom>
        </p:spPr>
        <p:txBody>
          <a:bodyPr vert="horz" wrap="square" lIns="0" tIns="0" rIns="0" bIns="0" rtlCol="0" anchor="ctr">
            <a:noAutofit/>
          </a:bodyPr>
          <a:lstStyle>
            <a:lvl1pPr algn="l">
              <a:defRPr sz="1000" spc="70">
                <a:solidFill>
                  <a:schemeClr val="tx1"/>
                </a:solidFill>
              </a:defRPr>
            </a:lvl1pPr>
          </a:lstStyle>
          <a:p>
            <a:pPr>
              <a:defRPr/>
            </a:pPr>
            <a:r>
              <a:rPr lang="de-DE"/>
              <a:t>Name der Präsentation</a:t>
            </a:r>
            <a:endParaRPr/>
          </a:p>
        </p:txBody>
      </p:sp>
      <p:sp>
        <p:nvSpPr>
          <p:cNvPr id="2032174533" name="Foliennummernplatzhalter 5"/>
          <p:cNvSpPr>
            <a:spLocks noGrp="1"/>
          </p:cNvSpPr>
          <p:nvPr>
            <p:ph type="sldNum" sz="quarter" idx="4"/>
          </p:nvPr>
        </p:nvSpPr>
        <p:spPr bwMode="auto">
          <a:xfrm>
            <a:off x="8897937" y="6497767"/>
            <a:ext cx="2743200" cy="153888"/>
          </a:xfrm>
          <a:prstGeom prst="rect">
            <a:avLst/>
          </a:prstGeom>
        </p:spPr>
        <p:txBody>
          <a:bodyPr vert="horz" lIns="0" tIns="0" rIns="0" bIns="0" rtlCol="0" anchor="ctr">
            <a:spAutoFit/>
          </a:bodyPr>
          <a:lstStyle>
            <a:lvl1pPr algn="r">
              <a:defRPr sz="1000" spc="70">
                <a:solidFill>
                  <a:schemeClr val="tx1"/>
                </a:solidFill>
              </a:defRPr>
            </a:lvl1pPr>
          </a:lstStyle>
          <a:p>
            <a:pPr>
              <a:defRPr/>
            </a:pPr>
            <a:r>
              <a:rPr lang="de-DE"/>
              <a:t>Seite </a:t>
            </a:r>
            <a:fld id="{CE6CAF4D-DD0D-4F34-9F3A-F974D54A280A}" type="slidenum">
              <a:rPr lang="de-DE"/>
              <a:t>‹Nr.›</a:t>
            </a:fld>
            <a:endParaRPr lang="de-DE"/>
          </a:p>
        </p:txBody>
      </p:sp>
      <p:pic>
        <p:nvPicPr>
          <p:cNvPr id="432995721" name="Grafik 11"/>
          <p:cNvPicPr>
            <a:picLocks noChangeAspect="1"/>
          </p:cNvPicPr>
          <p:nvPr userDrawn="1"/>
        </p:nvPicPr>
        <p:blipFill>
          <a:blip r:embed="rId28">
            <a:extLst>
              <a:ext uri="{96DAC541-7B7A-43D3-8B79-37D633B846F1}">
                <asvg:svgBlip xmlns:asvg="http://schemas.microsoft.com/office/drawing/2016/SVG/main" r:embed="rId29"/>
              </a:ext>
            </a:extLst>
          </a:blip>
          <a:stretch/>
        </p:blipFill>
        <p:spPr bwMode="auto">
          <a:xfrm>
            <a:off x="11251183" y="620713"/>
            <a:ext cx="371475" cy="38099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Lst>
  <p:hf hdr="0"/>
  <p:txStyles>
    <p:titleStyle>
      <a:lvl1pPr algn="l" defTabSz="914400">
        <a:lnSpc>
          <a:spcPct val="100000"/>
        </a:lnSpc>
        <a:spcBef>
          <a:spcPts val="0"/>
        </a:spcBef>
        <a:buNone/>
        <a:defRPr sz="2800" spc="30">
          <a:solidFill>
            <a:schemeClr val="tx1"/>
          </a:solidFill>
          <a:latin typeface="+mj-lt"/>
          <a:ea typeface="+mj-ea"/>
          <a:cs typeface="+mj-cs"/>
        </a:defRPr>
      </a:lvl1pPr>
    </p:titleStyle>
    <p:bodyStyle>
      <a:lvl1pPr marL="0" indent="0" algn="l" defTabSz="914400">
        <a:lnSpc>
          <a:spcPct val="113999"/>
        </a:lnSpc>
        <a:spcBef>
          <a:spcPts val="1200"/>
        </a:spcBef>
        <a:buFont typeface="Arial"/>
        <a:buNone/>
        <a:defRPr sz="1800" spc="30">
          <a:solidFill>
            <a:schemeClr val="tx1"/>
          </a:solidFill>
          <a:latin typeface="+mn-lt"/>
          <a:ea typeface="+mn-ea"/>
          <a:cs typeface="+mn-cs"/>
        </a:defRPr>
      </a:lvl1pPr>
      <a:lvl2pPr marL="361950" indent="-361950" algn="l" defTabSz="914400">
        <a:lnSpc>
          <a:spcPct val="113999"/>
        </a:lnSpc>
        <a:spcBef>
          <a:spcPts val="500"/>
        </a:spcBef>
        <a:buFont typeface="Kantumruy Pro"/>
        <a:buChar char="—"/>
        <a:defRPr sz="1800" spc="30">
          <a:solidFill>
            <a:schemeClr val="tx1"/>
          </a:solidFill>
          <a:latin typeface="+mn-lt"/>
          <a:ea typeface="+mn-ea"/>
          <a:cs typeface="+mn-cs"/>
        </a:defRPr>
      </a:lvl2pPr>
      <a:lvl3pPr marL="628650" indent="-266700" algn="l" defTabSz="914400">
        <a:lnSpc>
          <a:spcPct val="113999"/>
        </a:lnSpc>
        <a:spcBef>
          <a:spcPts val="500"/>
        </a:spcBef>
        <a:buFont typeface="Arial"/>
        <a:buChar char="•"/>
        <a:defRPr sz="1600" spc="30">
          <a:solidFill>
            <a:schemeClr val="tx1"/>
          </a:solidFill>
          <a:latin typeface="+mn-lt"/>
          <a:ea typeface="+mn-ea"/>
          <a:cs typeface="+mn-cs"/>
        </a:defRPr>
      </a:lvl3pPr>
      <a:lvl4pPr marL="809625" indent="-180975" algn="l" defTabSz="914400">
        <a:lnSpc>
          <a:spcPct val="113999"/>
        </a:lnSpc>
        <a:spcBef>
          <a:spcPts val="500"/>
        </a:spcBef>
        <a:buFont typeface="Symbol"/>
        <a:buChar char="-"/>
        <a:defRPr sz="1400" spc="30">
          <a:solidFill>
            <a:schemeClr val="tx1"/>
          </a:solidFill>
          <a:latin typeface="+mn-lt"/>
          <a:ea typeface="+mn-ea"/>
          <a:cs typeface="+mn-cs"/>
        </a:defRPr>
      </a:lvl4pPr>
      <a:lvl5pPr marL="990600" indent="-180975" algn="l" defTabSz="914400">
        <a:lnSpc>
          <a:spcPct val="113999"/>
        </a:lnSpc>
        <a:spcBef>
          <a:spcPts val="500"/>
        </a:spcBef>
        <a:buFont typeface="Arial"/>
        <a:buChar char="•"/>
        <a:defRPr sz="1400" spc="3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946685E7-371E-42F4-9E73-E6E88ED61E9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ED568370-54AF-4060-A7D3-CDD65650408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9D9344BF-C29F-4569-B554-1FE135D7BC0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3C6050-2D5D-4D4B-A072-24EEA2F81539}" type="datetimeFigureOut">
              <a:rPr lang="de-DE" smtClean="0"/>
              <a:t>05.02.2026</a:t>
            </a:fld>
            <a:endParaRPr lang="de-DE"/>
          </a:p>
        </p:txBody>
      </p:sp>
      <p:sp>
        <p:nvSpPr>
          <p:cNvPr id="5" name="Fußzeilenplatzhalter 4">
            <a:extLst>
              <a:ext uri="{FF2B5EF4-FFF2-40B4-BE49-F238E27FC236}">
                <a16:creationId xmlns:a16="http://schemas.microsoft.com/office/drawing/2014/main" id="{C2CFB24C-306F-4215-A6B9-7241F83EB5C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EB0CF343-F3B4-428F-8C48-7D50407E95E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D358F96-C2D4-412D-A453-3784F570CD35}" type="slidenum">
              <a:rPr lang="de-DE" smtClean="0"/>
              <a:t>‹Nr.›</a:t>
            </a:fld>
            <a:endParaRPr lang="de-DE"/>
          </a:p>
        </p:txBody>
      </p:sp>
    </p:spTree>
    <p:extLst>
      <p:ext uri="{BB962C8B-B14F-4D97-AF65-F5344CB8AC3E}">
        <p14:creationId xmlns:p14="http://schemas.microsoft.com/office/powerpoint/2010/main" val="972159770"/>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xml"/><Relationship Id="rId1" Type="http://schemas.openxmlformats.org/officeDocument/2006/relationships/slideLayout" Target="../slideLayouts/slideLayout27.xml"/><Relationship Id="rId5" Type="http://schemas.openxmlformats.org/officeDocument/2006/relationships/image" Target="../media/image31.png"/><Relationship Id="rId4" Type="http://schemas.openxmlformats.org/officeDocument/2006/relationships/image" Target="../media/image30.JPG"/></Relationships>
</file>

<file path=ppt/slides/_rels/slide1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7.svg"/></Relationships>
</file>

<file path=ppt/slides/_rels/slide14.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31.png"/><Relationship Id="rId2" Type="http://schemas.openxmlformats.org/officeDocument/2006/relationships/image" Target="../media/image38.png"/><Relationship Id="rId1" Type="http://schemas.openxmlformats.org/officeDocument/2006/relationships/slideLayout" Target="../slideLayouts/slideLayout2.xml"/><Relationship Id="rId6" Type="http://schemas.openxmlformats.org/officeDocument/2006/relationships/image" Target="../media/image42.svg"/><Relationship Id="rId5" Type="http://schemas.openxmlformats.org/officeDocument/2006/relationships/image" Target="../media/image41.png"/><Relationship Id="rId4" Type="http://schemas.openxmlformats.org/officeDocument/2006/relationships/image" Target="../media/image40.svg"/></Relationships>
</file>

<file path=ppt/slides/_rels/slide1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43.jpeg"/><Relationship Id="rId4" Type="http://schemas.openxmlformats.org/officeDocument/2006/relationships/image" Target="../media/image42.svg"/></Relationships>
</file>

<file path=ppt/slides/_rels/slide16.xml.rels><?xml version="1.0" encoding="UTF-8" standalone="yes"?>
<Relationships xmlns="http://schemas.openxmlformats.org/package/2006/relationships"><Relationship Id="rId8" Type="http://schemas.openxmlformats.org/officeDocument/2006/relationships/image" Target="../media/image49.png"/><Relationship Id="rId13" Type="http://schemas.openxmlformats.org/officeDocument/2006/relationships/image" Target="../media/image52.png"/><Relationship Id="rId18" Type="http://schemas.openxmlformats.org/officeDocument/2006/relationships/image" Target="../media/image56.png"/><Relationship Id="rId26" Type="http://schemas.openxmlformats.org/officeDocument/2006/relationships/image" Target="../media/image64.png"/><Relationship Id="rId3" Type="http://schemas.openxmlformats.org/officeDocument/2006/relationships/image" Target="../media/image44.png"/><Relationship Id="rId21" Type="http://schemas.openxmlformats.org/officeDocument/2006/relationships/image" Target="../media/image59.png"/><Relationship Id="rId7" Type="http://schemas.openxmlformats.org/officeDocument/2006/relationships/image" Target="../media/image48.png"/><Relationship Id="rId12" Type="http://schemas.microsoft.com/office/2007/relationships/hdphoto" Target="../media/hdphoto2.wdp"/><Relationship Id="rId17" Type="http://schemas.openxmlformats.org/officeDocument/2006/relationships/image" Target="../media/image55.png"/><Relationship Id="rId25" Type="http://schemas.openxmlformats.org/officeDocument/2006/relationships/image" Target="../media/image63.png"/><Relationship Id="rId2" Type="http://schemas.openxmlformats.org/officeDocument/2006/relationships/notesSlide" Target="../notesSlides/notesSlide15.xml"/><Relationship Id="rId16" Type="http://schemas.openxmlformats.org/officeDocument/2006/relationships/image" Target="../media/image54.png"/><Relationship Id="rId20" Type="http://schemas.openxmlformats.org/officeDocument/2006/relationships/image" Target="../media/image58.png"/><Relationship Id="rId29" Type="http://schemas.openxmlformats.org/officeDocument/2006/relationships/image" Target="../media/image67.png"/><Relationship Id="rId1" Type="http://schemas.openxmlformats.org/officeDocument/2006/relationships/slideLayout" Target="../slideLayouts/slideLayout2.xml"/><Relationship Id="rId6" Type="http://schemas.openxmlformats.org/officeDocument/2006/relationships/image" Target="../media/image47.png"/><Relationship Id="rId11" Type="http://schemas.openxmlformats.org/officeDocument/2006/relationships/image" Target="../media/image51.png"/><Relationship Id="rId24" Type="http://schemas.openxmlformats.org/officeDocument/2006/relationships/image" Target="../media/image62.png"/><Relationship Id="rId32" Type="http://schemas.openxmlformats.org/officeDocument/2006/relationships/image" Target="../media/image31.png"/><Relationship Id="rId5" Type="http://schemas.openxmlformats.org/officeDocument/2006/relationships/image" Target="../media/image46.png"/><Relationship Id="rId15" Type="http://schemas.microsoft.com/office/2007/relationships/hdphoto" Target="../media/hdphoto3.wdp"/><Relationship Id="rId23" Type="http://schemas.openxmlformats.org/officeDocument/2006/relationships/image" Target="../media/image61.png"/><Relationship Id="rId28" Type="http://schemas.openxmlformats.org/officeDocument/2006/relationships/image" Target="../media/image66.png"/><Relationship Id="rId10" Type="http://schemas.microsoft.com/office/2007/relationships/hdphoto" Target="../media/hdphoto1.wdp"/><Relationship Id="rId19" Type="http://schemas.openxmlformats.org/officeDocument/2006/relationships/image" Target="../media/image57.png"/><Relationship Id="rId31" Type="http://schemas.openxmlformats.org/officeDocument/2006/relationships/image" Target="../media/image69.png"/><Relationship Id="rId4" Type="http://schemas.openxmlformats.org/officeDocument/2006/relationships/image" Target="../media/image45.png"/><Relationship Id="rId9" Type="http://schemas.openxmlformats.org/officeDocument/2006/relationships/image" Target="../media/image50.png"/><Relationship Id="rId14" Type="http://schemas.openxmlformats.org/officeDocument/2006/relationships/image" Target="../media/image53.png"/><Relationship Id="rId22" Type="http://schemas.openxmlformats.org/officeDocument/2006/relationships/image" Target="../media/image60.png"/><Relationship Id="rId27" Type="http://schemas.openxmlformats.org/officeDocument/2006/relationships/image" Target="../media/image65.png"/><Relationship Id="rId30" Type="http://schemas.openxmlformats.org/officeDocument/2006/relationships/image" Target="../media/image68.png"/></Relationships>
</file>

<file path=ppt/slides/_rels/slide17.xml.rels><?xml version="1.0" encoding="UTF-8" standalone="yes"?>
<Relationships xmlns="http://schemas.openxmlformats.org/package/2006/relationships"><Relationship Id="rId8" Type="http://schemas.openxmlformats.org/officeDocument/2006/relationships/image" Target="../media/image75.png"/><Relationship Id="rId13" Type="http://schemas.microsoft.com/office/2007/relationships/hdphoto" Target="../media/hdphoto5.wdp"/><Relationship Id="rId18" Type="http://schemas.openxmlformats.org/officeDocument/2006/relationships/image" Target="../media/image145.png"/><Relationship Id="rId3" Type="http://schemas.openxmlformats.org/officeDocument/2006/relationships/image" Target="../media/image70.png"/><Relationship Id="rId21" Type="http://schemas.openxmlformats.org/officeDocument/2006/relationships/image" Target="../media/image81.png"/><Relationship Id="rId7" Type="http://schemas.openxmlformats.org/officeDocument/2006/relationships/image" Target="../media/image74.png"/><Relationship Id="rId12" Type="http://schemas.openxmlformats.org/officeDocument/2006/relationships/image" Target="../media/image78.png"/><Relationship Id="rId17" Type="http://schemas.openxmlformats.org/officeDocument/2006/relationships/customXml" Target="../ink/ink2.xml"/><Relationship Id="rId2" Type="http://schemas.openxmlformats.org/officeDocument/2006/relationships/notesSlide" Target="../notesSlides/notesSlide16.xml"/><Relationship Id="rId16" Type="http://schemas.openxmlformats.org/officeDocument/2006/relationships/image" Target="../media/image144.png"/><Relationship Id="rId20" Type="http://schemas.openxmlformats.org/officeDocument/2006/relationships/image" Target="../media/image80.png"/><Relationship Id="rId1" Type="http://schemas.openxmlformats.org/officeDocument/2006/relationships/slideLayout" Target="../slideLayouts/slideLayout2.xml"/><Relationship Id="rId6" Type="http://schemas.openxmlformats.org/officeDocument/2006/relationships/image" Target="../media/image73.png"/><Relationship Id="rId11" Type="http://schemas.microsoft.com/office/2007/relationships/hdphoto" Target="../media/hdphoto4.wdp"/><Relationship Id="rId5" Type="http://schemas.openxmlformats.org/officeDocument/2006/relationships/image" Target="../media/image72.png"/><Relationship Id="rId23" Type="http://schemas.openxmlformats.org/officeDocument/2006/relationships/image" Target="../media/image31.png"/><Relationship Id="rId10" Type="http://schemas.openxmlformats.org/officeDocument/2006/relationships/image" Target="../media/image77.png"/><Relationship Id="rId19" Type="http://schemas.openxmlformats.org/officeDocument/2006/relationships/image" Target="../media/image79.png"/><Relationship Id="rId4" Type="http://schemas.openxmlformats.org/officeDocument/2006/relationships/image" Target="../media/image71.png"/><Relationship Id="rId9" Type="http://schemas.openxmlformats.org/officeDocument/2006/relationships/image" Target="../media/image76.png"/><Relationship Id="rId14" Type="http://schemas.openxmlformats.org/officeDocument/2006/relationships/customXml" Target="../ink/ink1.xml"/><Relationship Id="rId22" Type="http://schemas.openxmlformats.org/officeDocument/2006/relationships/image" Target="../media/image48.png"/></Relationships>
</file>

<file path=ppt/slides/_rels/slide18.xml.rels><?xml version="1.0" encoding="UTF-8" standalone="yes"?>
<Relationships xmlns="http://schemas.openxmlformats.org/package/2006/relationships"><Relationship Id="rId8" Type="http://schemas.openxmlformats.org/officeDocument/2006/relationships/image" Target="../media/image87.png"/><Relationship Id="rId13" Type="http://schemas.openxmlformats.org/officeDocument/2006/relationships/image" Target="../media/image89.png"/><Relationship Id="rId3" Type="http://schemas.openxmlformats.org/officeDocument/2006/relationships/image" Target="../media/image82.png"/><Relationship Id="rId7" Type="http://schemas.openxmlformats.org/officeDocument/2006/relationships/image" Target="../media/image86.png"/><Relationship Id="rId12" Type="http://schemas.openxmlformats.org/officeDocument/2006/relationships/image" Target="../media/image88.png"/><Relationship Id="rId17" Type="http://schemas.openxmlformats.org/officeDocument/2006/relationships/image" Target="../media/image31.png"/><Relationship Id="rId2" Type="http://schemas.openxmlformats.org/officeDocument/2006/relationships/notesSlide" Target="../notesSlides/notesSlide17.xml"/><Relationship Id="rId16" Type="http://schemas.microsoft.com/office/2007/relationships/hdphoto" Target="../media/hdphoto1.wdp"/><Relationship Id="rId1" Type="http://schemas.openxmlformats.org/officeDocument/2006/relationships/slideLayout" Target="../slideLayouts/slideLayout2.xml"/><Relationship Id="rId6" Type="http://schemas.openxmlformats.org/officeDocument/2006/relationships/image" Target="../media/image85.png"/><Relationship Id="rId11" Type="http://schemas.openxmlformats.org/officeDocument/2006/relationships/image" Target="../media/image48.png"/><Relationship Id="rId5" Type="http://schemas.openxmlformats.org/officeDocument/2006/relationships/image" Target="../media/image84.png"/><Relationship Id="rId15" Type="http://schemas.openxmlformats.org/officeDocument/2006/relationships/image" Target="../media/image50.png"/><Relationship Id="rId10" Type="http://schemas.openxmlformats.org/officeDocument/2006/relationships/image" Target="../media/image70.png"/><Relationship Id="rId4" Type="http://schemas.openxmlformats.org/officeDocument/2006/relationships/image" Target="../media/image83.png"/><Relationship Id="rId9" Type="http://schemas.openxmlformats.org/officeDocument/2006/relationships/image" Target="../media/image71.png"/><Relationship Id="rId14" Type="http://schemas.openxmlformats.org/officeDocument/2006/relationships/image" Target="../media/image52.png"/></Relationships>
</file>

<file path=ppt/slides/_rels/slide19.xml.rels><?xml version="1.0" encoding="UTF-8" standalone="yes"?>
<Relationships xmlns="http://schemas.openxmlformats.org/package/2006/relationships"><Relationship Id="rId3" Type="http://schemas.openxmlformats.org/officeDocument/2006/relationships/image" Target="../media/image91.svg"/><Relationship Id="rId2" Type="http://schemas.openxmlformats.org/officeDocument/2006/relationships/image" Target="../media/image90.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image" Target="../media/image30.JPG"/><Relationship Id="rId7" Type="http://schemas.openxmlformats.org/officeDocument/2006/relationships/image" Target="../media/image33.png"/><Relationship Id="rId2" Type="http://schemas.openxmlformats.org/officeDocument/2006/relationships/notesSlide" Target="../notesSlides/notesSlide2.xml"/><Relationship Id="rId1" Type="http://schemas.openxmlformats.org/officeDocument/2006/relationships/slideLayout" Target="../slideLayouts/slideLayout27.xml"/><Relationship Id="rId6" Type="http://schemas.openxmlformats.org/officeDocument/2006/relationships/image" Target="../media/image32.tiff"/><Relationship Id="rId5" Type="http://schemas.openxmlformats.org/officeDocument/2006/relationships/image" Target="../media/image6.svg"/><Relationship Id="rId10" Type="http://schemas.openxmlformats.org/officeDocument/2006/relationships/image" Target="../media/image35.gif"/><Relationship Id="rId4" Type="http://schemas.openxmlformats.org/officeDocument/2006/relationships/image" Target="../media/image5.png"/><Relationship Id="rId9" Type="http://schemas.openxmlformats.org/officeDocument/2006/relationships/image" Target="../media/image31.png"/></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1.svg"/><Relationship Id="rId2" Type="http://schemas.openxmlformats.org/officeDocument/2006/relationships/image" Target="../media/image90.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91.svg"/><Relationship Id="rId4" Type="http://schemas.openxmlformats.org/officeDocument/2006/relationships/image" Target="../media/image90.png"/></Relationships>
</file>

<file path=ppt/slides/_rels/slide23.xml.rels><?xml version="1.0" encoding="UTF-8" standalone="yes"?>
<Relationships xmlns="http://schemas.openxmlformats.org/package/2006/relationships"><Relationship Id="rId3" Type="http://schemas.openxmlformats.org/officeDocument/2006/relationships/image" Target="../media/image91.svg"/><Relationship Id="rId2" Type="http://schemas.openxmlformats.org/officeDocument/2006/relationships/image" Target="../media/image90.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32.tiff"/><Relationship Id="rId3" Type="http://schemas.openxmlformats.org/officeDocument/2006/relationships/image" Target="../media/image30.JPG"/><Relationship Id="rId7" Type="http://schemas.openxmlformats.org/officeDocument/2006/relationships/image" Target="../media/image6.svg"/><Relationship Id="rId2" Type="http://schemas.openxmlformats.org/officeDocument/2006/relationships/notesSlide" Target="../notesSlides/notesSlide21.xml"/><Relationship Id="rId1" Type="http://schemas.openxmlformats.org/officeDocument/2006/relationships/slideLayout" Target="../slideLayouts/slideLayout33.xml"/><Relationship Id="rId6" Type="http://schemas.openxmlformats.org/officeDocument/2006/relationships/image" Target="../media/image5.png"/><Relationship Id="rId11" Type="http://schemas.openxmlformats.org/officeDocument/2006/relationships/hyperlink" Target="https://creativecommons.org/licenses/by/4.0/deed.de" TargetMode="External"/><Relationship Id="rId5" Type="http://schemas.openxmlformats.org/officeDocument/2006/relationships/image" Target="../media/image31.png"/><Relationship Id="rId10" Type="http://schemas.openxmlformats.org/officeDocument/2006/relationships/image" Target="../media/image35.gif"/><Relationship Id="rId4" Type="http://schemas.openxmlformats.org/officeDocument/2006/relationships/image" Target="../media/image34.jpeg"/><Relationship Id="rId9" Type="http://schemas.openxmlformats.org/officeDocument/2006/relationships/image" Target="../media/image33.png"/></Relationships>
</file>

<file path=ppt/slides/_rels/slide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hteck 12">
            <a:extLst>
              <a:ext uri="{FF2B5EF4-FFF2-40B4-BE49-F238E27FC236}">
                <a16:creationId xmlns:a16="http://schemas.microsoft.com/office/drawing/2014/main" id="{EFCA4442-597F-4AD8-A551-3A70EBA589F7}"/>
              </a:ext>
            </a:extLst>
          </p:cNvPr>
          <p:cNvSpPr/>
          <p:nvPr/>
        </p:nvSpPr>
        <p:spPr bwMode="auto">
          <a:xfrm>
            <a:off x="0" y="6309320"/>
            <a:ext cx="12192000" cy="54868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2D3061E6-7072-45C6-B17A-0DFEF62A0A44}"/>
              </a:ext>
            </a:extLst>
          </p:cNvPr>
          <p:cNvSpPr>
            <a:spLocks noGrp="1"/>
          </p:cNvSpPr>
          <p:nvPr>
            <p:ph type="ctrTitle"/>
          </p:nvPr>
        </p:nvSpPr>
        <p:spPr/>
        <p:txBody>
          <a:bodyPr/>
          <a:lstStyle/>
          <a:p>
            <a:endParaRPr lang="de-DE"/>
          </a:p>
        </p:txBody>
      </p:sp>
      <p:sp>
        <p:nvSpPr>
          <p:cNvPr id="3" name="Untertitel 2">
            <a:extLst>
              <a:ext uri="{FF2B5EF4-FFF2-40B4-BE49-F238E27FC236}">
                <a16:creationId xmlns:a16="http://schemas.microsoft.com/office/drawing/2014/main" id="{BC437D97-BB5D-42C7-92AE-803D3521724E}"/>
              </a:ext>
            </a:extLst>
          </p:cNvPr>
          <p:cNvSpPr>
            <a:spLocks noGrp="1"/>
          </p:cNvSpPr>
          <p:nvPr>
            <p:ph type="subTitle" idx="1"/>
          </p:nvPr>
        </p:nvSpPr>
        <p:spPr/>
        <p:txBody>
          <a:bodyPr/>
          <a:lstStyle/>
          <a:p>
            <a:endParaRPr lang="de-DE"/>
          </a:p>
        </p:txBody>
      </p:sp>
      <p:sp>
        <p:nvSpPr>
          <p:cNvPr id="5" name="Titel 1">
            <a:extLst>
              <a:ext uri="{FF2B5EF4-FFF2-40B4-BE49-F238E27FC236}">
                <a16:creationId xmlns:a16="http://schemas.microsoft.com/office/drawing/2014/main" id="{89AE063A-C261-49FE-BE14-702CCC0BB1D2}"/>
              </a:ext>
            </a:extLst>
          </p:cNvPr>
          <p:cNvSpPr txBox="1"/>
          <p:nvPr/>
        </p:nvSpPr>
        <p:spPr bwMode="auto">
          <a:xfrm>
            <a:off x="2855640" y="6169917"/>
            <a:ext cx="9336360" cy="710854"/>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de-DE" sz="4000" b="1" i="0" u="none" strike="noStrike" kern="0" cap="none" spc="0" normalizeH="0" baseline="0" noProof="0" dirty="0">
                <a:ln>
                  <a:noFill/>
                </a:ln>
                <a:solidFill>
                  <a:prstClr val="black"/>
                </a:solidFill>
                <a:effectLst/>
                <a:uLnTx/>
                <a:uFillTx/>
                <a:latin typeface="Aptos"/>
                <a:ea typeface="+mj-ea"/>
                <a:cs typeface="+mj-cs"/>
              </a:rPr>
              <a:t>VR Move </a:t>
            </a:r>
            <a:r>
              <a:rPr lang="de-DE" sz="4000" b="1" dirty="0">
                <a:solidFill>
                  <a:prstClr val="black"/>
                </a:solidFill>
                <a:latin typeface="Aptos"/>
              </a:rPr>
              <a:t>Lehrkarten Lehrkraft</a:t>
            </a:r>
            <a:endParaRPr kumimoji="0" sz="4000" b="0" i="0" u="none" strike="noStrike" kern="0" cap="none" spc="0" normalizeH="0" baseline="0" noProof="0" dirty="0">
              <a:ln>
                <a:noFill/>
              </a:ln>
              <a:solidFill>
                <a:prstClr val="black"/>
              </a:solidFill>
              <a:effectLst/>
              <a:uLnTx/>
              <a:uFillTx/>
              <a:latin typeface="Calibri" panose="020F0502020204030204"/>
              <a:ea typeface="+mj-ea"/>
              <a:cs typeface="+mj-cs"/>
            </a:endParaRPr>
          </a:p>
        </p:txBody>
      </p:sp>
      <p:pic>
        <p:nvPicPr>
          <p:cNvPr id="6" name="Grafik 5">
            <a:extLst>
              <a:ext uri="{FF2B5EF4-FFF2-40B4-BE49-F238E27FC236}">
                <a16:creationId xmlns:a16="http://schemas.microsoft.com/office/drawing/2014/main" id="{659FA114-E0BB-4925-BDC0-96C8CB5A91EB}"/>
              </a:ext>
            </a:extLst>
          </p:cNvPr>
          <p:cNvPicPr>
            <a:picLocks noChangeAspect="1"/>
          </p:cNvPicPr>
          <p:nvPr/>
        </p:nvPicPr>
        <p:blipFill rotWithShape="1">
          <a:blip r:embed="rId3">
            <a:extLst>
              <a:ext uri="{28A0092B-C50C-407E-A947-70E740481C1C}">
                <a14:useLocalDpi xmlns:a14="http://schemas.microsoft.com/office/drawing/2010/main" val="0"/>
              </a:ext>
            </a:extLst>
          </a:blip>
          <a:srcRect t="12316" b="39093"/>
          <a:stretch/>
        </p:blipFill>
        <p:spPr bwMode="auto">
          <a:xfrm>
            <a:off x="4888230" y="0"/>
            <a:ext cx="7303770" cy="6309320"/>
          </a:xfrm>
          <a:prstGeom prst="rect">
            <a:avLst/>
          </a:prstGeom>
        </p:spPr>
      </p:pic>
      <p:pic>
        <p:nvPicPr>
          <p:cNvPr id="7" name="Grafik 6">
            <a:extLst>
              <a:ext uri="{FF2B5EF4-FFF2-40B4-BE49-F238E27FC236}">
                <a16:creationId xmlns:a16="http://schemas.microsoft.com/office/drawing/2014/main" id="{9719F958-8006-420E-88FD-FA3132B1146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449" r="4752" b="6551"/>
          <a:stretch/>
        </p:blipFill>
        <p:spPr bwMode="auto">
          <a:xfrm>
            <a:off x="-10838" y="0"/>
            <a:ext cx="4899068" cy="6309320"/>
          </a:xfrm>
          <a:prstGeom prst="rect">
            <a:avLst/>
          </a:prstGeom>
        </p:spPr>
      </p:pic>
      <p:sp>
        <p:nvSpPr>
          <p:cNvPr id="9" name="Ellipse 8">
            <a:extLst>
              <a:ext uri="{FF2B5EF4-FFF2-40B4-BE49-F238E27FC236}">
                <a16:creationId xmlns:a16="http://schemas.microsoft.com/office/drawing/2014/main" id="{8742D29D-9F93-48A5-85E6-E40DE43A271D}"/>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11" name="Grafik 10">
            <a:extLst>
              <a:ext uri="{FF2B5EF4-FFF2-40B4-BE49-F238E27FC236}">
                <a16:creationId xmlns:a16="http://schemas.microsoft.com/office/drawing/2014/main" id="{60FD4B4A-0B17-4A6B-84DA-25E12A2F961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auto">
          <a:xfrm>
            <a:off x="-10838" y="6566407"/>
            <a:ext cx="778245" cy="291593"/>
          </a:xfrm>
          <a:prstGeom prst="rect">
            <a:avLst/>
          </a:prstGeom>
        </p:spPr>
      </p:pic>
    </p:spTree>
    <p:extLst>
      <p:ext uri="{BB962C8B-B14F-4D97-AF65-F5344CB8AC3E}">
        <p14:creationId xmlns:p14="http://schemas.microsoft.com/office/powerpoint/2010/main" val="20220083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884863500" name="Textfeld 6"/>
          <p:cNvSpPr txBox="1"/>
          <p:nvPr/>
        </p:nvSpPr>
        <p:spPr bwMode="auto">
          <a:xfrm>
            <a:off x="11208568" y="6453336"/>
            <a:ext cx="928146" cy="369332"/>
          </a:xfrm>
          <a:prstGeom prst="rect">
            <a:avLst/>
          </a:prstGeom>
          <a:noFill/>
        </p:spPr>
        <p:txBody>
          <a:bodyPr wrap="square" rtlCol="0">
            <a:spAutoFit/>
          </a:bodyPr>
          <a:lstStyle/>
          <a:p>
            <a:pPr>
              <a:defRPr/>
            </a:pPr>
            <a:r>
              <a:rPr lang="de-DE" b="1" dirty="0"/>
              <a:t>Karte 7</a:t>
            </a:r>
            <a:endParaRPr b="1" dirty="0"/>
          </a:p>
        </p:txBody>
      </p:sp>
      <p:sp>
        <p:nvSpPr>
          <p:cNvPr id="6" name="Textfeld 5">
            <a:extLst>
              <a:ext uri="{FF2B5EF4-FFF2-40B4-BE49-F238E27FC236}">
                <a16:creationId xmlns:a16="http://schemas.microsoft.com/office/drawing/2014/main" id="{61724973-4516-3EB1-CB13-FD9EA9B25C5F}"/>
              </a:ext>
            </a:extLst>
          </p:cNvPr>
          <p:cNvSpPr txBox="1"/>
          <p:nvPr/>
        </p:nvSpPr>
        <p:spPr bwMode="auto">
          <a:xfrm>
            <a:off x="767408" y="5975992"/>
            <a:ext cx="1656184" cy="369332"/>
          </a:xfrm>
          <a:prstGeom prst="rect">
            <a:avLst/>
          </a:prstGeom>
          <a:noFill/>
        </p:spPr>
        <p:txBody>
          <a:bodyPr wrap="square" rtlCol="0">
            <a:spAutoFit/>
          </a:bodyPr>
          <a:lstStyle/>
          <a:p>
            <a:r>
              <a:rPr lang="de-DE" b="1" dirty="0">
                <a:solidFill>
                  <a:srgbClr val="000000"/>
                </a:solidFill>
                <a:latin typeface="Aptos"/>
              </a:rPr>
              <a:t>Zeit: </a:t>
            </a:r>
            <a:r>
              <a:rPr lang="de-DE" b="1" dirty="0" err="1">
                <a:solidFill>
                  <a:srgbClr val="000000"/>
                </a:solidFill>
                <a:latin typeface="Aptos"/>
              </a:rPr>
              <a:t>ca</a:t>
            </a:r>
            <a:r>
              <a:rPr lang="de-DE" b="1" dirty="0">
                <a:solidFill>
                  <a:srgbClr val="000000"/>
                </a:solidFill>
                <a:latin typeface="Aptos"/>
              </a:rPr>
              <a:t> 10 Min.</a:t>
            </a:r>
            <a:endParaRPr lang="de-DE" dirty="0"/>
          </a:p>
        </p:txBody>
      </p:sp>
      <p:sp>
        <p:nvSpPr>
          <p:cNvPr id="10" name="Rechteck 9">
            <a:extLst>
              <a:ext uri="{FF2B5EF4-FFF2-40B4-BE49-F238E27FC236}">
                <a16:creationId xmlns:a16="http://schemas.microsoft.com/office/drawing/2014/main" id="{68CC7B0E-14A7-1B94-FE40-8F01F504B663}"/>
              </a:ext>
            </a:extLst>
          </p:cNvPr>
          <p:cNvSpPr/>
          <p:nvPr/>
        </p:nvSpPr>
        <p:spPr bwMode="auto">
          <a:xfrm>
            <a:off x="3141247" y="0"/>
            <a:ext cx="9048328" cy="61486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1" name="Titel 1">
            <a:extLst>
              <a:ext uri="{FF2B5EF4-FFF2-40B4-BE49-F238E27FC236}">
                <a16:creationId xmlns:a16="http://schemas.microsoft.com/office/drawing/2014/main" id="{78299E1A-B831-D3F4-CEDF-C46EC5F33CD3}"/>
              </a:ext>
            </a:extLst>
          </p:cNvPr>
          <p:cNvSpPr txBox="1">
            <a:spLocks/>
          </p:cNvSpPr>
          <p:nvPr/>
        </p:nvSpPr>
        <p:spPr bwMode="auto">
          <a:xfrm>
            <a:off x="3272923" y="66086"/>
            <a:ext cx="8784976" cy="482688"/>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Warm-Up: Formen und Kontraste 2/5 </a:t>
            </a:r>
            <a:endParaRPr lang="de-DE" sz="3000" dirty="0">
              <a:latin typeface="Aptos" panose="020B0004020202020204" pitchFamily="34" charset="0"/>
            </a:endParaRPr>
          </a:p>
        </p:txBody>
      </p:sp>
      <p:sp>
        <p:nvSpPr>
          <p:cNvPr id="2" name="Ellipse 1">
            <a:extLst>
              <a:ext uri="{FF2B5EF4-FFF2-40B4-BE49-F238E27FC236}">
                <a16:creationId xmlns:a16="http://schemas.microsoft.com/office/drawing/2014/main" id="{293300B3-6F78-3592-AD45-691655177061}"/>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Rechteck 2">
            <a:extLst>
              <a:ext uri="{FF2B5EF4-FFF2-40B4-BE49-F238E27FC236}">
                <a16:creationId xmlns:a16="http://schemas.microsoft.com/office/drawing/2014/main" id="{EE3B5658-E38B-B2C4-E921-43ADC335FC5B}"/>
              </a:ext>
            </a:extLst>
          </p:cNvPr>
          <p:cNvSpPr/>
          <p:nvPr/>
        </p:nvSpPr>
        <p:spPr bwMode="auto">
          <a:xfrm>
            <a:off x="767408" y="58589"/>
            <a:ext cx="2361760" cy="584775"/>
          </a:xfrm>
          <a:prstGeom prst="rect">
            <a:avLst/>
          </a:prstGeom>
        </p:spPr>
        <p:txBody>
          <a:bodyPr wrap="square">
            <a:spAutoFit/>
          </a:bodyPr>
          <a:lstStyle/>
          <a:p>
            <a:r>
              <a:rPr lang="de-DE" sz="3200" b="1" dirty="0">
                <a:latin typeface="Aptos" panose="020B0004020202020204" pitchFamily="34" charset="0"/>
              </a:rPr>
              <a:t>VR Move LK </a:t>
            </a:r>
            <a:endParaRPr lang="de-DE" sz="3200" dirty="0"/>
          </a:p>
        </p:txBody>
      </p:sp>
      <p:sp>
        <p:nvSpPr>
          <p:cNvPr id="13" name="Titel 3">
            <a:extLst>
              <a:ext uri="{FF2B5EF4-FFF2-40B4-BE49-F238E27FC236}">
                <a16:creationId xmlns:a16="http://schemas.microsoft.com/office/drawing/2014/main" id="{FF403AC9-C6BC-49CE-A63D-E304843D5A0A}"/>
              </a:ext>
            </a:extLst>
          </p:cNvPr>
          <p:cNvSpPr txBox="1"/>
          <p:nvPr/>
        </p:nvSpPr>
        <p:spPr bwMode="auto">
          <a:xfrm>
            <a:off x="848271" y="1196752"/>
            <a:ext cx="10504313" cy="4608512"/>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pPr>
              <a:defRPr/>
            </a:pPr>
            <a:r>
              <a:rPr lang="de-DE" sz="2000" b="1" dirty="0">
                <a:solidFill>
                  <a:srgbClr val="000000"/>
                </a:solidFill>
                <a:latin typeface="Aptos" panose="020B0004020202020204" pitchFamily="34" charset="0"/>
              </a:rPr>
              <a:t>Fokus: Ausprobieren verschiedener </a:t>
            </a:r>
            <a:r>
              <a:rPr lang="de-DE" sz="2000" b="1" dirty="0" err="1">
                <a:solidFill>
                  <a:srgbClr val="000000"/>
                </a:solidFill>
                <a:latin typeface="Aptos" panose="020B0004020202020204" pitchFamily="34" charset="0"/>
              </a:rPr>
              <a:t>Raumwege</a:t>
            </a:r>
            <a:r>
              <a:rPr lang="de-DE" sz="2000" b="1" dirty="0">
                <a:solidFill>
                  <a:srgbClr val="000000"/>
                </a:solidFill>
                <a:latin typeface="Aptos" panose="020B0004020202020204" pitchFamily="34" charset="0"/>
              </a:rPr>
              <a:t> und -formen in der Halle</a:t>
            </a:r>
            <a:endParaRPr lang="de-DE" sz="2000" dirty="0">
              <a:latin typeface="Aptos" panose="020B0004020202020204" pitchFamily="34" charset="0"/>
            </a:endParaRPr>
          </a:p>
          <a:p>
            <a:pPr>
              <a:defRPr/>
            </a:pPr>
            <a:endParaRPr lang="de-DE" sz="2000" b="1" dirty="0">
              <a:solidFill>
                <a:srgbClr val="000000"/>
              </a:solidFill>
              <a:latin typeface="Aptos" panose="020B0004020202020204" pitchFamily="34" charset="0"/>
            </a:endParaRPr>
          </a:p>
          <a:p>
            <a:pPr marL="457200" lvl="0" indent="-457200" defTabSz="288000">
              <a:buAutoNum type="arabicParenR"/>
              <a:tabLst>
                <a:tab pos="288000" algn="l"/>
                <a:tab pos="457200" algn="l"/>
              </a:tabLst>
              <a:defRPr/>
            </a:pPr>
            <a:r>
              <a:rPr lang="de-DE" sz="2000" dirty="0">
                <a:solidFill>
                  <a:srgbClr val="000000"/>
                </a:solidFill>
                <a:latin typeface="Aptos" panose="020B0004020202020204" pitchFamily="34" charset="0"/>
              </a:rPr>
              <a:t>Kleingruppenaufgabe (2er/3er Gruppen):  	</a:t>
            </a:r>
            <a:br>
              <a:rPr lang="de-DE" sz="2000" dirty="0">
                <a:solidFill>
                  <a:srgbClr val="000000"/>
                </a:solidFill>
                <a:latin typeface="Aptos" panose="020B0004020202020204" pitchFamily="34" charset="0"/>
              </a:rPr>
            </a:br>
            <a:r>
              <a:rPr lang="de-DE" sz="2000" dirty="0">
                <a:solidFill>
                  <a:srgbClr val="000000"/>
                </a:solidFill>
                <a:latin typeface="Aptos" panose="020B0004020202020204" pitchFamily="34" charset="0"/>
              </a:rPr>
              <a:t>	Die Gruppe sucht sich drei der folgenden Optionen (A,B,C,D) aus: </a:t>
            </a:r>
          </a:p>
          <a:p>
            <a:pPr lvl="0" defTabSz="288000">
              <a:tabLst>
                <a:tab pos="288000" algn="l"/>
                <a:tab pos="457200" algn="l"/>
              </a:tabLst>
              <a:defRPr/>
            </a:pPr>
            <a:endParaRPr lang="de-DE" sz="2000" dirty="0">
              <a:latin typeface="Aptos" panose="020B0004020202020204" pitchFamily="34" charset="0"/>
            </a:endParaRPr>
          </a:p>
          <a:p>
            <a:pPr lvl="0">
              <a:tabLst>
                <a:tab pos="457200" algn="l"/>
              </a:tabLst>
              <a:defRPr/>
            </a:pPr>
            <a:r>
              <a:rPr lang="de-DE" sz="2000" dirty="0">
                <a:solidFill>
                  <a:srgbClr val="000000"/>
                </a:solidFill>
                <a:latin typeface="Aptos" panose="020B0004020202020204" pitchFamily="34" charset="0"/>
                <a:ea typeface="Times New Roman"/>
                <a:cs typeface="Times New Roman"/>
              </a:rPr>
              <a:t>			       </a:t>
            </a:r>
            <a:r>
              <a:rPr lang="de-DE" sz="2000" dirty="0">
                <a:latin typeface="Aptos" panose="020B0004020202020204" pitchFamily="34" charset="0"/>
                <a:ea typeface="Times New Roman"/>
                <a:cs typeface="Times New Roman"/>
              </a:rPr>
              <a:t>A) Ablaufen einer Form</a:t>
            </a:r>
            <a:endParaRPr lang="de-DE" sz="2000" dirty="0">
              <a:latin typeface="Aptos" panose="020B0004020202020204" pitchFamily="34" charset="0"/>
              <a:ea typeface="Times New Roman"/>
              <a:cs typeface="Arial"/>
            </a:endParaRPr>
          </a:p>
          <a:p>
            <a:pPr lvl="0">
              <a:tabLst>
                <a:tab pos="457200" algn="l"/>
              </a:tabLst>
              <a:defRPr/>
            </a:pPr>
            <a:r>
              <a:rPr lang="de-DE" sz="2000" dirty="0">
                <a:latin typeface="Aptos" panose="020B0004020202020204" pitchFamily="34" charset="0"/>
                <a:ea typeface="Times New Roman"/>
                <a:cs typeface="Times New Roman"/>
              </a:rPr>
              <a:t>			       B) Zeichnen einer Form in die Luft</a:t>
            </a:r>
            <a:endParaRPr lang="de-DE" sz="2000" dirty="0">
              <a:latin typeface="Aptos" panose="020B0004020202020204" pitchFamily="34" charset="0"/>
              <a:ea typeface="Times New Roman"/>
              <a:cs typeface="Arial"/>
            </a:endParaRPr>
          </a:p>
          <a:p>
            <a:pPr lvl="0">
              <a:tabLst>
                <a:tab pos="457200" algn="l"/>
              </a:tabLst>
              <a:defRPr/>
            </a:pPr>
            <a:r>
              <a:rPr lang="de-DE" sz="2000" dirty="0">
                <a:latin typeface="Aptos" panose="020B0004020202020204" pitchFamily="34" charset="0"/>
                <a:ea typeface="Times New Roman"/>
                <a:cs typeface="Times New Roman"/>
              </a:rPr>
              <a:t>		 	       C) Binnenkörperlich darstellen</a:t>
            </a:r>
            <a:endParaRPr lang="de-DE" sz="2000" dirty="0">
              <a:latin typeface="Aptos" panose="020B0004020202020204" pitchFamily="34" charset="0"/>
              <a:ea typeface="Times New Roman"/>
              <a:cs typeface="Arial"/>
            </a:endParaRPr>
          </a:p>
          <a:p>
            <a:pPr lvl="0">
              <a:tabLst>
                <a:tab pos="457200" algn="l"/>
              </a:tabLst>
              <a:defRPr/>
            </a:pPr>
            <a:r>
              <a:rPr lang="de-DE" sz="2000" dirty="0">
                <a:latin typeface="Aptos" panose="020B0004020202020204" pitchFamily="34" charset="0"/>
                <a:ea typeface="Times New Roman"/>
                <a:cs typeface="Times New Roman"/>
              </a:rPr>
              <a:t>			       D) als Aufstellungsform oder Menschen-Puzzle</a:t>
            </a:r>
          </a:p>
          <a:p>
            <a:pPr lvl="0">
              <a:tabLst>
                <a:tab pos="457200" algn="l"/>
              </a:tabLst>
              <a:defRPr/>
            </a:pPr>
            <a:endParaRPr lang="de-DE" sz="2000" dirty="0">
              <a:latin typeface="Aptos" panose="020B0004020202020204" pitchFamily="34" charset="0"/>
              <a:ea typeface="Times New Roman"/>
              <a:cs typeface="Times New Roman"/>
            </a:endParaRPr>
          </a:p>
          <a:p>
            <a:pPr marL="342900" lvl="0" indent="-342900">
              <a:buFont typeface="Wingdings" panose="05000000000000000000" pitchFamily="2" charset="2"/>
              <a:buChar char="Ø"/>
              <a:tabLst>
                <a:tab pos="457200" algn="l"/>
              </a:tabLst>
              <a:defRPr/>
            </a:pPr>
            <a:r>
              <a:rPr lang="de-DE" sz="2000" dirty="0">
                <a:latin typeface="Aptos" panose="020B0004020202020204" pitchFamily="34" charset="0"/>
                <a:ea typeface="Times New Roman"/>
                <a:cs typeface="Times New Roman"/>
              </a:rPr>
              <a:t>Gemeinsam legen sie einen kleinen Mini-Ablauf fest und üben ihn, wiederholend und bewegen sich dabei durch die Halle. </a:t>
            </a:r>
          </a:p>
          <a:p>
            <a:pPr lvl="0">
              <a:tabLst>
                <a:tab pos="457200" algn="l"/>
              </a:tabLst>
              <a:defRPr/>
            </a:pPr>
            <a:endParaRPr lang="de-DE" sz="2000" dirty="0">
              <a:latin typeface="Aptos" panose="020B0004020202020204" pitchFamily="34" charset="0"/>
              <a:ea typeface="Times New Roman"/>
              <a:cs typeface="Times New Roman"/>
            </a:endParaRPr>
          </a:p>
          <a:p>
            <a:pPr lvl="0" defTabSz="288000">
              <a:tabLst>
                <a:tab pos="288000" algn="l"/>
                <a:tab pos="457200" algn="l"/>
              </a:tabLst>
              <a:defRPr/>
            </a:pPr>
            <a:r>
              <a:rPr lang="de-DE" sz="2000" dirty="0">
                <a:latin typeface="Aptos" panose="020B0004020202020204" pitchFamily="34" charset="0"/>
                <a:ea typeface="Times New Roman"/>
                <a:cs typeface="Times New Roman"/>
              </a:rPr>
              <a:t>2) Immer zwei Kleingruppen präsentieren sich gegenseitig ihre gefundenen Varianten. Die 	zuschauende Gruppe gibt Feedback  welche Formen sie erkennen konnten.</a:t>
            </a:r>
            <a:endParaRPr lang="de-DE" sz="2000" dirty="0">
              <a:latin typeface="Aptos" panose="020B0004020202020204" pitchFamily="34" charset="0"/>
            </a:endParaRPr>
          </a:p>
        </p:txBody>
      </p:sp>
      <p:pic>
        <p:nvPicPr>
          <p:cNvPr id="14" name="Grafik 13">
            <a:extLst>
              <a:ext uri="{FF2B5EF4-FFF2-40B4-BE49-F238E27FC236}">
                <a16:creationId xmlns:a16="http://schemas.microsoft.com/office/drawing/2014/main" id="{4B9E16D4-362E-4F4B-803B-07F470C0C04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10838" y="6566407"/>
            <a:ext cx="778245" cy="291593"/>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48172130" name="Textfeld 6"/>
          <p:cNvSpPr txBox="1"/>
          <p:nvPr/>
        </p:nvSpPr>
        <p:spPr bwMode="auto">
          <a:xfrm>
            <a:off x="11208568" y="6453336"/>
            <a:ext cx="928146" cy="369332"/>
          </a:xfrm>
          <a:prstGeom prst="rect">
            <a:avLst/>
          </a:prstGeom>
          <a:noFill/>
        </p:spPr>
        <p:txBody>
          <a:bodyPr wrap="square" rtlCol="0">
            <a:spAutoFit/>
          </a:bodyPr>
          <a:lstStyle/>
          <a:p>
            <a:pPr>
              <a:defRPr/>
            </a:pPr>
            <a:r>
              <a:rPr lang="de-DE" b="1" dirty="0"/>
              <a:t>Karte 8</a:t>
            </a:r>
            <a:endParaRPr b="1" dirty="0"/>
          </a:p>
        </p:txBody>
      </p:sp>
      <p:sp>
        <p:nvSpPr>
          <p:cNvPr id="6" name="Textfeld 5">
            <a:extLst>
              <a:ext uri="{FF2B5EF4-FFF2-40B4-BE49-F238E27FC236}">
                <a16:creationId xmlns:a16="http://schemas.microsoft.com/office/drawing/2014/main" id="{A138AD11-08A2-41D1-2430-CFFD9D1ECE70}"/>
              </a:ext>
            </a:extLst>
          </p:cNvPr>
          <p:cNvSpPr txBox="1"/>
          <p:nvPr/>
        </p:nvSpPr>
        <p:spPr bwMode="auto">
          <a:xfrm>
            <a:off x="767408" y="5746795"/>
            <a:ext cx="2109448" cy="369332"/>
          </a:xfrm>
          <a:prstGeom prst="rect">
            <a:avLst/>
          </a:prstGeom>
          <a:noFill/>
        </p:spPr>
        <p:txBody>
          <a:bodyPr wrap="square" rtlCol="0">
            <a:spAutoFit/>
          </a:bodyPr>
          <a:lstStyle/>
          <a:p>
            <a:r>
              <a:rPr lang="de-DE" b="1" dirty="0">
                <a:solidFill>
                  <a:srgbClr val="000000"/>
                </a:solidFill>
                <a:latin typeface="Aptos"/>
              </a:rPr>
              <a:t>Zeit: </a:t>
            </a:r>
            <a:r>
              <a:rPr lang="de-DE" b="1" dirty="0" err="1">
                <a:solidFill>
                  <a:srgbClr val="000000"/>
                </a:solidFill>
                <a:latin typeface="Aptos"/>
              </a:rPr>
              <a:t>ca</a:t>
            </a:r>
            <a:r>
              <a:rPr lang="de-DE" b="1" dirty="0">
                <a:solidFill>
                  <a:srgbClr val="000000"/>
                </a:solidFill>
                <a:latin typeface="Aptos"/>
              </a:rPr>
              <a:t> 3 - 5 Min.</a:t>
            </a:r>
            <a:endParaRPr lang="de-DE" dirty="0"/>
          </a:p>
        </p:txBody>
      </p:sp>
      <p:sp>
        <p:nvSpPr>
          <p:cNvPr id="3" name="Rechteck 2">
            <a:extLst>
              <a:ext uri="{FF2B5EF4-FFF2-40B4-BE49-F238E27FC236}">
                <a16:creationId xmlns:a16="http://schemas.microsoft.com/office/drawing/2014/main" id="{BE7FE585-7F34-4E85-7371-DE29A71A9A57}"/>
              </a:ext>
            </a:extLst>
          </p:cNvPr>
          <p:cNvSpPr/>
          <p:nvPr/>
        </p:nvSpPr>
        <p:spPr bwMode="auto">
          <a:xfrm>
            <a:off x="3141247" y="0"/>
            <a:ext cx="9048328" cy="61486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8" name="Titel 1">
            <a:extLst>
              <a:ext uri="{FF2B5EF4-FFF2-40B4-BE49-F238E27FC236}">
                <a16:creationId xmlns:a16="http://schemas.microsoft.com/office/drawing/2014/main" id="{8A7EA836-6494-5C87-8649-D5C515E49CBE}"/>
              </a:ext>
            </a:extLst>
          </p:cNvPr>
          <p:cNvSpPr txBox="1">
            <a:spLocks/>
          </p:cNvSpPr>
          <p:nvPr/>
        </p:nvSpPr>
        <p:spPr bwMode="auto">
          <a:xfrm>
            <a:off x="3272923" y="66086"/>
            <a:ext cx="8784976" cy="482688"/>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Warm-Up: Formen und Kontraste 3/5 </a:t>
            </a:r>
            <a:endParaRPr lang="de-DE" sz="3000" dirty="0">
              <a:latin typeface="Aptos" panose="020B0004020202020204" pitchFamily="34" charset="0"/>
            </a:endParaRPr>
          </a:p>
        </p:txBody>
      </p:sp>
      <p:sp>
        <p:nvSpPr>
          <p:cNvPr id="2" name="Ellipse 1">
            <a:extLst>
              <a:ext uri="{FF2B5EF4-FFF2-40B4-BE49-F238E27FC236}">
                <a16:creationId xmlns:a16="http://schemas.microsoft.com/office/drawing/2014/main" id="{452C011D-2D26-2760-D1E4-E2889A607435}"/>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Rechteck 3">
            <a:extLst>
              <a:ext uri="{FF2B5EF4-FFF2-40B4-BE49-F238E27FC236}">
                <a16:creationId xmlns:a16="http://schemas.microsoft.com/office/drawing/2014/main" id="{E06D42FB-9EE6-B565-1D23-F73DFE72B1B9}"/>
              </a:ext>
            </a:extLst>
          </p:cNvPr>
          <p:cNvSpPr/>
          <p:nvPr/>
        </p:nvSpPr>
        <p:spPr bwMode="auto">
          <a:xfrm>
            <a:off x="767408" y="58589"/>
            <a:ext cx="2361760" cy="584775"/>
          </a:xfrm>
          <a:prstGeom prst="rect">
            <a:avLst/>
          </a:prstGeom>
        </p:spPr>
        <p:txBody>
          <a:bodyPr wrap="square">
            <a:spAutoFit/>
          </a:bodyPr>
          <a:lstStyle/>
          <a:p>
            <a:r>
              <a:rPr lang="de-DE" sz="3200" b="1" dirty="0">
                <a:latin typeface="Aptos" panose="020B0004020202020204" pitchFamily="34" charset="0"/>
              </a:rPr>
              <a:t>VR Move LK </a:t>
            </a:r>
            <a:endParaRPr lang="de-DE" sz="3200" dirty="0"/>
          </a:p>
        </p:txBody>
      </p:sp>
      <p:sp>
        <p:nvSpPr>
          <p:cNvPr id="11" name="Titel 3">
            <a:extLst>
              <a:ext uri="{FF2B5EF4-FFF2-40B4-BE49-F238E27FC236}">
                <a16:creationId xmlns:a16="http://schemas.microsoft.com/office/drawing/2014/main" id="{338CB8DF-18D6-42E5-B580-57583083A386}"/>
              </a:ext>
            </a:extLst>
          </p:cNvPr>
          <p:cNvSpPr txBox="1"/>
          <p:nvPr/>
        </p:nvSpPr>
        <p:spPr bwMode="auto">
          <a:xfrm>
            <a:off x="848271" y="1556792"/>
            <a:ext cx="10504313" cy="3744416"/>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pPr>
              <a:defRPr/>
            </a:pPr>
            <a:r>
              <a:rPr lang="de-DE" sz="2000" b="1" dirty="0">
                <a:solidFill>
                  <a:srgbClr val="000000"/>
                </a:solidFill>
                <a:latin typeface="Aptos" panose="020B0004020202020204" pitchFamily="34" charset="0"/>
              </a:rPr>
              <a:t>Fokus: Verschiedene Bewegungsqualitäten ausprobieren/ Kontraste bilden</a:t>
            </a:r>
            <a:endParaRPr lang="de-DE" sz="2000" dirty="0">
              <a:latin typeface="Aptos" panose="020B0004020202020204" pitchFamily="34" charset="0"/>
            </a:endParaRPr>
          </a:p>
          <a:p>
            <a:pPr>
              <a:defRPr/>
            </a:pPr>
            <a:endParaRPr lang="de-DE" sz="2000" dirty="0">
              <a:solidFill>
                <a:srgbClr val="000000"/>
              </a:solidFill>
              <a:latin typeface="Aptos" panose="020B0004020202020204" pitchFamily="34" charset="0"/>
            </a:endParaRPr>
          </a:p>
          <a:p>
            <a:pPr>
              <a:defRPr/>
            </a:pPr>
            <a:r>
              <a:rPr lang="de-DE" sz="2000" b="1" dirty="0">
                <a:solidFill>
                  <a:srgbClr val="000000"/>
                </a:solidFill>
                <a:latin typeface="Aptos" panose="020B0004020202020204" pitchFamily="34" charset="0"/>
              </a:rPr>
              <a:t>1) Stopptanz mit Aufgaben -</a:t>
            </a:r>
            <a:r>
              <a:rPr lang="de-DE" sz="2000" b="1" dirty="0">
                <a:latin typeface="Aptos" panose="020B0004020202020204" pitchFamily="34" charset="0"/>
              </a:rPr>
              <a:t> </a:t>
            </a:r>
            <a:r>
              <a:rPr lang="de-DE" sz="2000" dirty="0">
                <a:solidFill>
                  <a:srgbClr val="000000"/>
                </a:solidFill>
                <a:latin typeface="Aptos" panose="020B0004020202020204" pitchFamily="34" charset="0"/>
              </a:rPr>
              <a:t>Immer wenn die Musik stoppt gibt es eine neue Anregung (auf Zuruf), zu der sich die Gesamtgruppe durch den Raum bewegt:</a:t>
            </a:r>
            <a:endParaRPr lang="de-DE" sz="2000" dirty="0">
              <a:latin typeface="Aptos" panose="020B0004020202020204" pitchFamily="34" charset="0"/>
            </a:endParaRPr>
          </a:p>
          <a:p>
            <a:pPr>
              <a:defRPr/>
            </a:pPr>
            <a:endParaRPr lang="de-DE" sz="2000" dirty="0">
              <a:solidFill>
                <a:srgbClr val="000000"/>
              </a:solidFill>
              <a:latin typeface="Aptos" panose="020B0004020202020204" pitchFamily="34" charset="0"/>
            </a:endParaRPr>
          </a:p>
          <a:p>
            <a:pPr>
              <a:defRPr/>
            </a:pPr>
            <a:r>
              <a:rPr lang="de-DE" sz="2000" b="1" dirty="0">
                <a:solidFill>
                  <a:srgbClr val="000000"/>
                </a:solidFill>
                <a:latin typeface="Aptos" panose="020B0004020202020204" pitchFamily="34" charset="0"/>
              </a:rPr>
              <a:t>„Unterwasserwelt“</a:t>
            </a:r>
            <a:r>
              <a:rPr lang="de-DE" sz="2000" dirty="0">
                <a:solidFill>
                  <a:srgbClr val="000000"/>
                </a:solidFill>
                <a:latin typeface="Aptos" panose="020B0004020202020204" pitchFamily="34" charset="0"/>
              </a:rPr>
              <a:t> -</a:t>
            </a:r>
            <a:r>
              <a:rPr lang="de-DE" sz="2000" b="1" dirty="0">
                <a:solidFill>
                  <a:srgbClr val="000000"/>
                </a:solidFill>
                <a:latin typeface="Aptos" panose="020B0004020202020204" pitchFamily="34" charset="0"/>
              </a:rPr>
              <a:t> </a:t>
            </a:r>
            <a:r>
              <a:rPr lang="de-DE" sz="2000" dirty="0">
                <a:solidFill>
                  <a:srgbClr val="000000"/>
                </a:solidFill>
                <a:latin typeface="Aptos" panose="020B0004020202020204" pitchFamily="34" charset="0"/>
              </a:rPr>
              <a:t>Zeitlupe, langsam und weich</a:t>
            </a:r>
            <a:endParaRPr lang="de-DE" sz="2000" dirty="0">
              <a:latin typeface="Aptos" panose="020B0004020202020204" pitchFamily="34" charset="0"/>
            </a:endParaRPr>
          </a:p>
          <a:p>
            <a:pPr>
              <a:defRPr/>
            </a:pPr>
            <a:r>
              <a:rPr lang="de-DE" sz="2000" b="1" dirty="0">
                <a:solidFill>
                  <a:srgbClr val="000000"/>
                </a:solidFill>
                <a:latin typeface="Aptos" panose="020B0004020202020204" pitchFamily="34" charset="0"/>
              </a:rPr>
              <a:t>„Heißer Wüstensand“ </a:t>
            </a:r>
            <a:r>
              <a:rPr lang="de-DE" sz="2000" dirty="0">
                <a:solidFill>
                  <a:srgbClr val="000000"/>
                </a:solidFill>
                <a:latin typeface="Aptos" panose="020B0004020202020204" pitchFamily="34" charset="0"/>
              </a:rPr>
              <a:t>- im Zeitraffer, schnell und plötzlich  </a:t>
            </a:r>
          </a:p>
          <a:p>
            <a:pPr>
              <a:defRPr/>
            </a:pPr>
            <a:r>
              <a:rPr lang="de-DE" sz="2000" b="1" dirty="0">
                <a:solidFill>
                  <a:srgbClr val="000000"/>
                </a:solidFill>
                <a:latin typeface="Aptos" panose="020B0004020202020204" pitchFamily="34" charset="0"/>
              </a:rPr>
              <a:t>„Verzauberte Museumsfiguren oder Roboter“ </a:t>
            </a:r>
            <a:r>
              <a:rPr lang="de-DE" sz="2000" dirty="0">
                <a:solidFill>
                  <a:srgbClr val="000000"/>
                </a:solidFill>
                <a:latin typeface="Aptos" panose="020B0004020202020204" pitchFamily="34" charset="0"/>
              </a:rPr>
              <a:t>- staccato: abgehackt, einzelne Körperteile, starr</a:t>
            </a:r>
            <a:br>
              <a:rPr lang="de-DE" sz="2000" dirty="0">
                <a:solidFill>
                  <a:srgbClr val="000000"/>
                </a:solidFill>
                <a:latin typeface="Aptos" panose="020B0004020202020204" pitchFamily="34" charset="0"/>
              </a:rPr>
            </a:br>
            <a:r>
              <a:rPr lang="de-DE" sz="2000" dirty="0">
                <a:solidFill>
                  <a:srgbClr val="000000"/>
                </a:solidFill>
                <a:latin typeface="Aptos" panose="020B0004020202020204" pitchFamily="34" charset="0"/>
              </a:rPr>
              <a:t>„</a:t>
            </a:r>
            <a:r>
              <a:rPr lang="de-DE" sz="2000" b="1" dirty="0">
                <a:solidFill>
                  <a:srgbClr val="000000"/>
                </a:solidFill>
                <a:latin typeface="Aptos" panose="020B0004020202020204" pitchFamily="34" charset="0"/>
              </a:rPr>
              <a:t>Wellen im Meer“ </a:t>
            </a:r>
            <a:r>
              <a:rPr lang="de-DE" sz="2000" dirty="0">
                <a:solidFill>
                  <a:srgbClr val="000000"/>
                </a:solidFill>
                <a:latin typeface="Aptos" panose="020B0004020202020204" pitchFamily="34" charset="0"/>
              </a:rPr>
              <a:t>- legato: verbunden, fließend, sanft</a:t>
            </a:r>
          </a:p>
          <a:p>
            <a:pPr>
              <a:defRPr/>
            </a:pPr>
            <a:r>
              <a:rPr lang="de-DE" sz="2000" b="1" dirty="0">
                <a:solidFill>
                  <a:srgbClr val="000000"/>
                </a:solidFill>
                <a:latin typeface="Aptos" panose="020B0004020202020204" pitchFamily="34" charset="0"/>
              </a:rPr>
              <a:t>„Wackelpudding“ </a:t>
            </a:r>
            <a:r>
              <a:rPr lang="de-DE" sz="2000" dirty="0">
                <a:solidFill>
                  <a:srgbClr val="000000"/>
                </a:solidFill>
                <a:latin typeface="Aptos" panose="020B0004020202020204" pitchFamily="34" charset="0"/>
              </a:rPr>
              <a:t>-</a:t>
            </a:r>
            <a:r>
              <a:rPr lang="de-DE" sz="2000" b="1" dirty="0">
                <a:solidFill>
                  <a:srgbClr val="000000"/>
                </a:solidFill>
                <a:latin typeface="Aptos" panose="020B0004020202020204" pitchFamily="34" charset="0"/>
              </a:rPr>
              <a:t> </a:t>
            </a:r>
            <a:r>
              <a:rPr lang="de-DE" sz="2000" dirty="0">
                <a:solidFill>
                  <a:srgbClr val="000000"/>
                </a:solidFill>
                <a:latin typeface="Aptos" panose="020B0004020202020204" pitchFamily="34" charset="0"/>
              </a:rPr>
              <a:t>wabbelig, ohne Körperspannung </a:t>
            </a:r>
          </a:p>
          <a:p>
            <a:pPr>
              <a:defRPr/>
            </a:pPr>
            <a:r>
              <a:rPr lang="de-DE" sz="2000" b="1" dirty="0">
                <a:solidFill>
                  <a:srgbClr val="000000"/>
                </a:solidFill>
                <a:latin typeface="Aptos" panose="020B0004020202020204" pitchFamily="34" charset="0"/>
              </a:rPr>
              <a:t>„Seeigel“ </a:t>
            </a:r>
            <a:r>
              <a:rPr lang="de-DE" sz="2000" dirty="0">
                <a:solidFill>
                  <a:srgbClr val="000000"/>
                </a:solidFill>
                <a:latin typeface="Aptos" panose="020B0004020202020204" pitchFamily="34" charset="0"/>
              </a:rPr>
              <a:t>-</a:t>
            </a:r>
            <a:r>
              <a:rPr lang="de-DE" sz="2000" b="1" dirty="0">
                <a:solidFill>
                  <a:srgbClr val="000000"/>
                </a:solidFill>
                <a:latin typeface="Aptos" panose="020B0004020202020204" pitchFamily="34" charset="0"/>
              </a:rPr>
              <a:t> </a:t>
            </a:r>
            <a:r>
              <a:rPr lang="de-DE" sz="2000" dirty="0">
                <a:solidFill>
                  <a:srgbClr val="000000"/>
                </a:solidFill>
                <a:latin typeface="Aptos" panose="020B0004020202020204" pitchFamily="34" charset="0"/>
              </a:rPr>
              <a:t>fest, hohe Muskelspannung, wie Stacheln die in den Raum stechen, um uns herum, mit allen Gliedmaßen)</a:t>
            </a:r>
            <a:endParaRPr lang="de-DE" sz="2000" dirty="0">
              <a:latin typeface="Aptos" panose="020B0004020202020204" pitchFamily="34" charset="0"/>
            </a:endParaRPr>
          </a:p>
        </p:txBody>
      </p:sp>
      <p:pic>
        <p:nvPicPr>
          <p:cNvPr id="12" name="Grafik 11">
            <a:extLst>
              <a:ext uri="{FF2B5EF4-FFF2-40B4-BE49-F238E27FC236}">
                <a16:creationId xmlns:a16="http://schemas.microsoft.com/office/drawing/2014/main" id="{3D6DF2C8-3324-41A9-8558-E9CB5B48F24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10838" y="6566407"/>
            <a:ext cx="778245" cy="291593"/>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132368890" name="Textfeld 6"/>
          <p:cNvSpPr txBox="1"/>
          <p:nvPr/>
        </p:nvSpPr>
        <p:spPr bwMode="auto">
          <a:xfrm>
            <a:off x="11208568" y="6453336"/>
            <a:ext cx="1152128" cy="369332"/>
          </a:xfrm>
          <a:prstGeom prst="rect">
            <a:avLst/>
          </a:prstGeom>
          <a:noFill/>
        </p:spPr>
        <p:txBody>
          <a:bodyPr wrap="square" rtlCol="0">
            <a:spAutoFit/>
          </a:bodyPr>
          <a:lstStyle/>
          <a:p>
            <a:pPr>
              <a:defRPr/>
            </a:pPr>
            <a:r>
              <a:rPr lang="de-DE" b="1" dirty="0"/>
              <a:t>Karte 9</a:t>
            </a:r>
            <a:endParaRPr b="1" dirty="0"/>
          </a:p>
        </p:txBody>
      </p:sp>
      <p:sp>
        <p:nvSpPr>
          <p:cNvPr id="6" name="Textfeld 5">
            <a:extLst>
              <a:ext uri="{FF2B5EF4-FFF2-40B4-BE49-F238E27FC236}">
                <a16:creationId xmlns:a16="http://schemas.microsoft.com/office/drawing/2014/main" id="{4CC41460-05FA-5112-A8F4-C655EA714C28}"/>
              </a:ext>
            </a:extLst>
          </p:cNvPr>
          <p:cNvSpPr txBox="1"/>
          <p:nvPr/>
        </p:nvSpPr>
        <p:spPr bwMode="auto">
          <a:xfrm>
            <a:off x="843843" y="5395282"/>
            <a:ext cx="2109448" cy="369332"/>
          </a:xfrm>
          <a:prstGeom prst="rect">
            <a:avLst/>
          </a:prstGeom>
          <a:noFill/>
        </p:spPr>
        <p:txBody>
          <a:bodyPr wrap="square" rtlCol="0">
            <a:spAutoFit/>
          </a:bodyPr>
          <a:lstStyle/>
          <a:p>
            <a:r>
              <a:rPr lang="de-DE" b="1" dirty="0">
                <a:solidFill>
                  <a:srgbClr val="000000"/>
                </a:solidFill>
                <a:latin typeface="Aptos"/>
              </a:rPr>
              <a:t>Zeit: </a:t>
            </a:r>
            <a:r>
              <a:rPr lang="de-DE" b="1" dirty="0" err="1">
                <a:solidFill>
                  <a:srgbClr val="000000"/>
                </a:solidFill>
                <a:latin typeface="Aptos"/>
              </a:rPr>
              <a:t>ca</a:t>
            </a:r>
            <a:r>
              <a:rPr lang="de-DE" b="1" dirty="0">
                <a:solidFill>
                  <a:srgbClr val="000000"/>
                </a:solidFill>
                <a:latin typeface="Aptos"/>
              </a:rPr>
              <a:t> 3 - 5 Min.</a:t>
            </a:r>
            <a:endParaRPr lang="de-DE" dirty="0"/>
          </a:p>
        </p:txBody>
      </p:sp>
      <p:sp>
        <p:nvSpPr>
          <p:cNvPr id="3" name="Rechteck 2">
            <a:extLst>
              <a:ext uri="{FF2B5EF4-FFF2-40B4-BE49-F238E27FC236}">
                <a16:creationId xmlns:a16="http://schemas.microsoft.com/office/drawing/2014/main" id="{3DFDD986-E753-BE84-0D40-5337A9F3EE06}"/>
              </a:ext>
            </a:extLst>
          </p:cNvPr>
          <p:cNvSpPr/>
          <p:nvPr/>
        </p:nvSpPr>
        <p:spPr bwMode="auto">
          <a:xfrm>
            <a:off x="3141247" y="0"/>
            <a:ext cx="9048328" cy="61486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8" name="Titel 1">
            <a:extLst>
              <a:ext uri="{FF2B5EF4-FFF2-40B4-BE49-F238E27FC236}">
                <a16:creationId xmlns:a16="http://schemas.microsoft.com/office/drawing/2014/main" id="{3C7B895B-2F79-5AA4-F636-BD6B541B7A37}"/>
              </a:ext>
            </a:extLst>
          </p:cNvPr>
          <p:cNvSpPr txBox="1">
            <a:spLocks/>
          </p:cNvSpPr>
          <p:nvPr/>
        </p:nvSpPr>
        <p:spPr bwMode="auto">
          <a:xfrm>
            <a:off x="3272923" y="66086"/>
            <a:ext cx="8784976" cy="482688"/>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Warm-Up: Formen und Kontraste 4/5 </a:t>
            </a:r>
            <a:endParaRPr lang="de-DE" sz="3000" dirty="0">
              <a:latin typeface="Aptos" panose="020B0004020202020204" pitchFamily="34" charset="0"/>
            </a:endParaRPr>
          </a:p>
        </p:txBody>
      </p:sp>
      <p:sp>
        <p:nvSpPr>
          <p:cNvPr id="2" name="Ellipse 1">
            <a:extLst>
              <a:ext uri="{FF2B5EF4-FFF2-40B4-BE49-F238E27FC236}">
                <a16:creationId xmlns:a16="http://schemas.microsoft.com/office/drawing/2014/main" id="{8E44A396-06E2-6E46-93F3-FBED14EDA98A}"/>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Rechteck 3">
            <a:extLst>
              <a:ext uri="{FF2B5EF4-FFF2-40B4-BE49-F238E27FC236}">
                <a16:creationId xmlns:a16="http://schemas.microsoft.com/office/drawing/2014/main" id="{0FC8EE2F-4556-FDB2-8838-BB0C9FEA43C8}"/>
              </a:ext>
            </a:extLst>
          </p:cNvPr>
          <p:cNvSpPr/>
          <p:nvPr/>
        </p:nvSpPr>
        <p:spPr bwMode="auto">
          <a:xfrm>
            <a:off x="767408" y="58589"/>
            <a:ext cx="2361760" cy="584775"/>
          </a:xfrm>
          <a:prstGeom prst="rect">
            <a:avLst/>
          </a:prstGeom>
        </p:spPr>
        <p:txBody>
          <a:bodyPr wrap="square">
            <a:spAutoFit/>
          </a:bodyPr>
          <a:lstStyle/>
          <a:p>
            <a:r>
              <a:rPr lang="de-DE" sz="3200" b="1" dirty="0">
                <a:latin typeface="Aptos" panose="020B0004020202020204" pitchFamily="34" charset="0"/>
              </a:rPr>
              <a:t>VR Move LK </a:t>
            </a:r>
            <a:endParaRPr lang="de-DE" sz="3200" dirty="0"/>
          </a:p>
        </p:txBody>
      </p:sp>
      <p:sp>
        <p:nvSpPr>
          <p:cNvPr id="11" name="Titel 3">
            <a:extLst>
              <a:ext uri="{FF2B5EF4-FFF2-40B4-BE49-F238E27FC236}">
                <a16:creationId xmlns:a16="http://schemas.microsoft.com/office/drawing/2014/main" id="{DDDB9945-9494-4429-8B81-CA5EEA3A8FA7}"/>
              </a:ext>
            </a:extLst>
          </p:cNvPr>
          <p:cNvSpPr txBox="1"/>
          <p:nvPr/>
        </p:nvSpPr>
        <p:spPr bwMode="auto">
          <a:xfrm>
            <a:off x="843843" y="1844824"/>
            <a:ext cx="10504313" cy="3168352"/>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pPr>
              <a:defRPr/>
            </a:pPr>
            <a:r>
              <a:rPr lang="de-DE" sz="2000" b="1" dirty="0">
                <a:solidFill>
                  <a:srgbClr val="000000"/>
                </a:solidFill>
                <a:latin typeface="Aptos" panose="020B0004020202020204" pitchFamily="34" charset="0"/>
              </a:rPr>
              <a:t>Fokus: Bewegungen vor machen/ Kontraste bilden</a:t>
            </a:r>
          </a:p>
          <a:p>
            <a:pPr>
              <a:defRPr/>
            </a:pPr>
            <a:endParaRPr lang="de-DE" sz="2000" dirty="0">
              <a:solidFill>
                <a:srgbClr val="000000"/>
              </a:solidFill>
              <a:latin typeface="Aptos" panose="020B0004020202020204" pitchFamily="34" charset="0"/>
            </a:endParaRPr>
          </a:p>
          <a:p>
            <a:pPr>
              <a:defRPr/>
            </a:pPr>
            <a:r>
              <a:rPr lang="de-DE" sz="2000" b="1" dirty="0">
                <a:solidFill>
                  <a:srgbClr val="000000"/>
                </a:solidFill>
                <a:latin typeface="Aptos" panose="020B0004020202020204" pitchFamily="34" charset="0"/>
              </a:rPr>
              <a:t>4) Kontraste bilden, zu zweit :</a:t>
            </a:r>
          </a:p>
          <a:p>
            <a:pPr>
              <a:defRPr/>
            </a:pPr>
            <a:r>
              <a:rPr lang="de-DE" sz="2000" dirty="0">
                <a:solidFill>
                  <a:srgbClr val="000000"/>
                </a:solidFill>
                <a:latin typeface="Aptos" panose="020B0004020202020204" pitchFamily="34" charset="0"/>
              </a:rPr>
              <a:t>Partner*in A bewegt sich in einer Bewegungsqualität aus dem Stopptanzdurchlauf. Partner*in B imitiert diese und versucht sich genau gleich wie ein Spiegelbild zu bewegen. </a:t>
            </a:r>
          </a:p>
          <a:p>
            <a:pPr>
              <a:defRPr/>
            </a:pPr>
            <a:endParaRPr lang="de-DE" sz="2000" dirty="0">
              <a:solidFill>
                <a:srgbClr val="000000"/>
              </a:solidFill>
              <a:latin typeface="Aptos" panose="020B0004020202020204" pitchFamily="34" charset="0"/>
            </a:endParaRPr>
          </a:p>
          <a:p>
            <a:pPr>
              <a:defRPr/>
            </a:pPr>
            <a:r>
              <a:rPr lang="de-DE" sz="2000" dirty="0">
                <a:solidFill>
                  <a:srgbClr val="000000"/>
                </a:solidFill>
                <a:latin typeface="Aptos" panose="020B0004020202020204" pitchFamily="34" charset="0"/>
              </a:rPr>
              <a:t>a) Rollentausch – jetzt führt B und A folgt.</a:t>
            </a:r>
          </a:p>
          <a:p>
            <a:pPr>
              <a:defRPr/>
            </a:pPr>
            <a:r>
              <a:rPr lang="de-DE" sz="2000" dirty="0">
                <a:solidFill>
                  <a:srgbClr val="000000"/>
                </a:solidFill>
                <a:latin typeface="Aptos" panose="020B0004020202020204" pitchFamily="34" charset="0"/>
              </a:rPr>
              <a:t>b) Partner*in A bewegt sich wieder in einer ausgewählten Bewegungsqualität. Partner*in B versucht sich genau gegengleich, im Kontrast zu bewegen.</a:t>
            </a:r>
          </a:p>
          <a:p>
            <a:pPr>
              <a:defRPr/>
            </a:pPr>
            <a:r>
              <a:rPr lang="de-DE" sz="2000" dirty="0">
                <a:solidFill>
                  <a:srgbClr val="000000"/>
                </a:solidFill>
                <a:latin typeface="Aptos" panose="020B0004020202020204" pitchFamily="34" charset="0"/>
              </a:rPr>
              <a:t>c)Rollentausch – jetzt führt B und A folgt.</a:t>
            </a:r>
          </a:p>
        </p:txBody>
      </p:sp>
      <p:pic>
        <p:nvPicPr>
          <p:cNvPr id="12" name="Grafik 11">
            <a:extLst>
              <a:ext uri="{FF2B5EF4-FFF2-40B4-BE49-F238E27FC236}">
                <a16:creationId xmlns:a16="http://schemas.microsoft.com/office/drawing/2014/main" id="{E2DBB568-CB4D-49E2-9422-6E42A46A38B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10838" y="6566407"/>
            <a:ext cx="778245" cy="291593"/>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 name="Titel 3">
            <a:extLst>
              <a:ext uri="{FF2B5EF4-FFF2-40B4-BE49-F238E27FC236}">
                <a16:creationId xmlns:a16="http://schemas.microsoft.com/office/drawing/2014/main" id="{243315C3-4BD9-4652-AE98-46BB7555BA28}"/>
              </a:ext>
            </a:extLst>
          </p:cNvPr>
          <p:cNvSpPr txBox="1"/>
          <p:nvPr/>
        </p:nvSpPr>
        <p:spPr bwMode="auto">
          <a:xfrm>
            <a:off x="848271" y="1196752"/>
            <a:ext cx="10504313" cy="4214464"/>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pPr>
              <a:defRPr/>
            </a:pPr>
            <a:r>
              <a:rPr lang="de-DE" sz="2000" b="1" dirty="0">
                <a:solidFill>
                  <a:srgbClr val="000000"/>
                </a:solidFill>
                <a:latin typeface="Aptos" panose="020B0004020202020204" pitchFamily="34" charset="0"/>
              </a:rPr>
              <a:t>Fokus: Raumformen und Formationen ausprobieren.</a:t>
            </a:r>
            <a:endParaRPr lang="de-DE" sz="2000" dirty="0">
              <a:latin typeface="Aptos" panose="020B0004020202020204" pitchFamily="34" charset="0"/>
            </a:endParaRPr>
          </a:p>
          <a:p>
            <a:pPr>
              <a:defRPr/>
            </a:pPr>
            <a:endParaRPr lang="de-DE" sz="2000" b="1" dirty="0">
              <a:solidFill>
                <a:srgbClr val="000000"/>
              </a:solidFill>
              <a:latin typeface="Aptos" panose="020B0004020202020204" pitchFamily="34" charset="0"/>
            </a:endParaRPr>
          </a:p>
          <a:p>
            <a:pPr marL="457200" indent="-457200">
              <a:buAutoNum type="arabicParenR" startAt="3"/>
              <a:defRPr/>
            </a:pPr>
            <a:r>
              <a:rPr lang="de-DE" sz="2000" b="1" dirty="0">
                <a:solidFill>
                  <a:srgbClr val="000000"/>
                </a:solidFill>
                <a:latin typeface="Aptos" panose="020B0004020202020204" pitchFamily="34" charset="0"/>
              </a:rPr>
              <a:t>Stopptanz</a:t>
            </a:r>
            <a:r>
              <a:rPr lang="de-DE" sz="2000" dirty="0">
                <a:solidFill>
                  <a:srgbClr val="000000"/>
                </a:solidFill>
                <a:latin typeface="Aptos" panose="020B0004020202020204" pitchFamily="34" charset="0"/>
              </a:rPr>
              <a:t>: Für die Bewegungszeit werden verschiedene Bewegungsqualitäten vorgegeben, beim Stoppen der Musik sollen die Tanzenden auf Zuruf der Lehrkraft verschiedene Formationen und Konstellationen im Raum stellen:</a:t>
            </a:r>
            <a:endParaRPr lang="de-DE" sz="2000" dirty="0">
              <a:latin typeface="Aptos" panose="020B0004020202020204" pitchFamily="34" charset="0"/>
            </a:endParaRPr>
          </a:p>
          <a:p>
            <a:pPr>
              <a:defRPr/>
            </a:pPr>
            <a:r>
              <a:rPr lang="de-DE" sz="2000" dirty="0">
                <a:solidFill>
                  <a:srgbClr val="000000"/>
                </a:solidFill>
                <a:latin typeface="Aptos" panose="020B0004020202020204" pitchFamily="34" charset="0"/>
              </a:rPr>
              <a:t>		</a:t>
            </a:r>
          </a:p>
          <a:p>
            <a:pPr>
              <a:defRPr/>
            </a:pPr>
            <a:r>
              <a:rPr lang="de-DE" sz="2000" dirty="0">
                <a:solidFill>
                  <a:srgbClr val="000000"/>
                </a:solidFill>
                <a:latin typeface="Aptos" panose="020B0004020202020204" pitchFamily="34" charset="0"/>
              </a:rPr>
              <a:t>		        Alle zusammen/ zu zweit/ zu dritt/ zu viert: 		</a:t>
            </a:r>
            <a:endParaRPr lang="de-DE" sz="2000" dirty="0">
              <a:latin typeface="Aptos" panose="020B0004020202020204" pitchFamily="34" charset="0"/>
            </a:endParaRPr>
          </a:p>
          <a:p>
            <a:pPr>
              <a:defRPr/>
            </a:pPr>
            <a:r>
              <a:rPr lang="de-DE" sz="2000" dirty="0">
                <a:solidFill>
                  <a:srgbClr val="000000"/>
                </a:solidFill>
                <a:latin typeface="Aptos" panose="020B0004020202020204" pitchFamily="34" charset="0"/>
              </a:rPr>
              <a:t>		        a) Einen Kreis (Ergänzung: möglichst groß vs. möglichst klein)</a:t>
            </a:r>
            <a:br>
              <a:rPr lang="de-DE" sz="2000" dirty="0">
                <a:solidFill>
                  <a:srgbClr val="000000"/>
                </a:solidFill>
                <a:latin typeface="Aptos" panose="020B0004020202020204" pitchFamily="34" charset="0"/>
              </a:rPr>
            </a:br>
            <a:r>
              <a:rPr lang="de-DE" sz="2000" dirty="0">
                <a:solidFill>
                  <a:srgbClr val="000000"/>
                </a:solidFill>
                <a:latin typeface="Aptos" panose="020B0004020202020204" pitchFamily="34" charset="0"/>
              </a:rPr>
              <a:t>		        b) Eine Reihe hintereinander oder nebeneinander</a:t>
            </a:r>
            <a:br>
              <a:rPr lang="de-DE" sz="2000" dirty="0">
                <a:solidFill>
                  <a:srgbClr val="000000"/>
                </a:solidFill>
                <a:latin typeface="Aptos" panose="020B0004020202020204" pitchFamily="34" charset="0"/>
              </a:rPr>
            </a:br>
            <a:r>
              <a:rPr lang="de-DE" sz="2000" dirty="0">
                <a:solidFill>
                  <a:srgbClr val="000000"/>
                </a:solidFill>
                <a:latin typeface="Aptos" panose="020B0004020202020204" pitchFamily="34" charset="0"/>
              </a:rPr>
              <a:t>		        c) Ein Viereck</a:t>
            </a:r>
          </a:p>
          <a:p>
            <a:pPr>
              <a:defRPr/>
            </a:pPr>
            <a:endParaRPr lang="de-DE" sz="2000" dirty="0">
              <a:solidFill>
                <a:srgbClr val="000000"/>
              </a:solidFill>
              <a:latin typeface="Aptos" panose="020B0004020202020204" pitchFamily="34" charset="0"/>
            </a:endParaRPr>
          </a:p>
          <a:p>
            <a:pPr>
              <a:defRPr/>
            </a:pPr>
            <a:r>
              <a:rPr lang="de-DE" sz="2000" dirty="0">
                <a:solidFill>
                  <a:srgbClr val="000000"/>
                </a:solidFill>
                <a:latin typeface="Aptos" panose="020B0004020202020204" pitchFamily="34" charset="0"/>
              </a:rPr>
              <a:t>	       	        Ansagebeispiel: „Alle zusammen, einen Kreis -  in 5-4-3-2-1 und 	einfrieren“!</a:t>
            </a:r>
            <a:endParaRPr lang="de-DE" sz="2000" dirty="0">
              <a:latin typeface="Aptos" panose="020B0004020202020204" pitchFamily="34" charset="0"/>
            </a:endParaRPr>
          </a:p>
        </p:txBody>
      </p:sp>
      <p:pic>
        <p:nvPicPr>
          <p:cNvPr id="9" name="Grafik 44">
            <a:extLst>
              <a:ext uri="{FF2B5EF4-FFF2-40B4-BE49-F238E27FC236}">
                <a16:creationId xmlns:a16="http://schemas.microsoft.com/office/drawing/2014/main" id="{5EE33B43-C587-49B8-AB5C-E50A623D07BB}"/>
              </a:ext>
            </a:extLst>
          </p:cNvPr>
          <p:cNvPicPr>
            <a:picLocks noChangeAspect="1"/>
          </p:cNvPicPr>
          <p:nvPr/>
        </p:nvPicPr>
        <p:blipFill>
          <a:blip r:embed="rId3">
            <a:extLst>
              <a:ext uri="{96DAC541-7B7A-43D3-8B79-37D633B846F1}">
                <asvg:svgBlip xmlns:asvg="http://schemas.microsoft.com/office/drawing/2016/SVG/main" r:embed="rId4"/>
              </a:ext>
            </a:extLst>
          </a:blip>
          <a:stretch/>
        </p:blipFill>
        <p:spPr bwMode="auto">
          <a:xfrm>
            <a:off x="1192204" y="2996952"/>
            <a:ext cx="1512168" cy="1512168"/>
          </a:xfrm>
          <a:prstGeom prst="rect">
            <a:avLst/>
          </a:prstGeom>
        </p:spPr>
      </p:pic>
      <p:sp>
        <p:nvSpPr>
          <p:cNvPr id="6" name="Textfeld 5">
            <a:extLst>
              <a:ext uri="{FF2B5EF4-FFF2-40B4-BE49-F238E27FC236}">
                <a16:creationId xmlns:a16="http://schemas.microsoft.com/office/drawing/2014/main" id="{8B51D4C5-370F-8591-652B-4FB26F4A9D2D}"/>
              </a:ext>
            </a:extLst>
          </p:cNvPr>
          <p:cNvSpPr txBox="1"/>
          <p:nvPr/>
        </p:nvSpPr>
        <p:spPr bwMode="auto">
          <a:xfrm>
            <a:off x="767408" y="5801799"/>
            <a:ext cx="1872208" cy="369332"/>
          </a:xfrm>
          <a:prstGeom prst="rect">
            <a:avLst/>
          </a:prstGeom>
          <a:noFill/>
        </p:spPr>
        <p:txBody>
          <a:bodyPr wrap="square" rtlCol="0">
            <a:spAutoFit/>
          </a:bodyPr>
          <a:lstStyle/>
          <a:p>
            <a:r>
              <a:rPr lang="de-DE" b="1" dirty="0">
                <a:solidFill>
                  <a:srgbClr val="000000"/>
                </a:solidFill>
                <a:latin typeface="Aptos"/>
              </a:rPr>
              <a:t>Zeit: </a:t>
            </a:r>
            <a:r>
              <a:rPr lang="de-DE" b="1" dirty="0" err="1">
                <a:solidFill>
                  <a:srgbClr val="000000"/>
                </a:solidFill>
                <a:latin typeface="Aptos"/>
              </a:rPr>
              <a:t>ca</a:t>
            </a:r>
            <a:r>
              <a:rPr lang="de-DE" b="1" dirty="0">
                <a:solidFill>
                  <a:srgbClr val="000000"/>
                </a:solidFill>
                <a:latin typeface="Aptos"/>
              </a:rPr>
              <a:t> 3 - 5 Min.</a:t>
            </a:r>
            <a:endParaRPr lang="de-DE" dirty="0"/>
          </a:p>
        </p:txBody>
      </p:sp>
      <p:sp>
        <p:nvSpPr>
          <p:cNvPr id="3" name="Rechteck 2">
            <a:extLst>
              <a:ext uri="{FF2B5EF4-FFF2-40B4-BE49-F238E27FC236}">
                <a16:creationId xmlns:a16="http://schemas.microsoft.com/office/drawing/2014/main" id="{FE6018BA-A7C7-B587-BEBD-8315506FBE43}"/>
              </a:ext>
            </a:extLst>
          </p:cNvPr>
          <p:cNvSpPr/>
          <p:nvPr/>
        </p:nvSpPr>
        <p:spPr bwMode="auto">
          <a:xfrm>
            <a:off x="3141247" y="0"/>
            <a:ext cx="9048328" cy="61486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8" name="Titel 1">
            <a:extLst>
              <a:ext uri="{FF2B5EF4-FFF2-40B4-BE49-F238E27FC236}">
                <a16:creationId xmlns:a16="http://schemas.microsoft.com/office/drawing/2014/main" id="{B6959707-329A-127D-B3D0-5AD529B17293}"/>
              </a:ext>
            </a:extLst>
          </p:cNvPr>
          <p:cNvSpPr txBox="1">
            <a:spLocks/>
          </p:cNvSpPr>
          <p:nvPr/>
        </p:nvSpPr>
        <p:spPr bwMode="auto">
          <a:xfrm>
            <a:off x="3272923" y="66086"/>
            <a:ext cx="8784976" cy="482688"/>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Warm-Up: Formen und Kontraste 5/5 </a:t>
            </a:r>
            <a:endParaRPr lang="de-DE" sz="3000" dirty="0">
              <a:latin typeface="Aptos" panose="020B0004020202020204" pitchFamily="34" charset="0"/>
            </a:endParaRPr>
          </a:p>
        </p:txBody>
      </p:sp>
      <p:sp>
        <p:nvSpPr>
          <p:cNvPr id="11" name="Textfeld 6">
            <a:extLst>
              <a:ext uri="{FF2B5EF4-FFF2-40B4-BE49-F238E27FC236}">
                <a16:creationId xmlns:a16="http://schemas.microsoft.com/office/drawing/2014/main" id="{16FB1E1F-A8A8-9425-30B4-8197AAC9CA63}"/>
              </a:ext>
            </a:extLst>
          </p:cNvPr>
          <p:cNvSpPr txBox="1"/>
          <p:nvPr/>
        </p:nvSpPr>
        <p:spPr bwMode="auto">
          <a:xfrm>
            <a:off x="11136560" y="6453336"/>
            <a:ext cx="1152128" cy="369332"/>
          </a:xfrm>
          <a:prstGeom prst="rect">
            <a:avLst/>
          </a:prstGeom>
          <a:noFill/>
        </p:spPr>
        <p:txBody>
          <a:bodyPr wrap="square" rtlCol="0">
            <a:spAutoFit/>
          </a:bodyPr>
          <a:lstStyle/>
          <a:p>
            <a:pPr>
              <a:defRPr/>
            </a:pPr>
            <a:r>
              <a:rPr lang="de-DE" b="1" dirty="0"/>
              <a:t>Karte 10</a:t>
            </a:r>
            <a:endParaRPr b="1" dirty="0"/>
          </a:p>
        </p:txBody>
      </p:sp>
      <p:sp>
        <p:nvSpPr>
          <p:cNvPr id="2" name="Ellipse 1">
            <a:extLst>
              <a:ext uri="{FF2B5EF4-FFF2-40B4-BE49-F238E27FC236}">
                <a16:creationId xmlns:a16="http://schemas.microsoft.com/office/drawing/2014/main" id="{EE3F08CF-5160-1D3B-9CAC-2076C2A2A7C8}"/>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Rechteck 3">
            <a:extLst>
              <a:ext uri="{FF2B5EF4-FFF2-40B4-BE49-F238E27FC236}">
                <a16:creationId xmlns:a16="http://schemas.microsoft.com/office/drawing/2014/main" id="{45CD2835-B9AE-ABC1-04C5-00540210923C}"/>
              </a:ext>
            </a:extLst>
          </p:cNvPr>
          <p:cNvSpPr/>
          <p:nvPr/>
        </p:nvSpPr>
        <p:spPr bwMode="auto">
          <a:xfrm>
            <a:off x="767408" y="58589"/>
            <a:ext cx="2361760" cy="584775"/>
          </a:xfrm>
          <a:prstGeom prst="rect">
            <a:avLst/>
          </a:prstGeom>
        </p:spPr>
        <p:txBody>
          <a:bodyPr wrap="square">
            <a:spAutoFit/>
          </a:bodyPr>
          <a:lstStyle/>
          <a:p>
            <a:r>
              <a:rPr lang="de-DE" sz="3200" b="1" dirty="0">
                <a:latin typeface="Aptos" panose="020B0004020202020204" pitchFamily="34" charset="0"/>
              </a:rPr>
              <a:t>VR Move LK </a:t>
            </a:r>
            <a:endParaRPr lang="de-DE" sz="3200" dirty="0"/>
          </a:p>
        </p:txBody>
      </p:sp>
      <p:pic>
        <p:nvPicPr>
          <p:cNvPr id="14" name="Grafik 13">
            <a:extLst>
              <a:ext uri="{FF2B5EF4-FFF2-40B4-BE49-F238E27FC236}">
                <a16:creationId xmlns:a16="http://schemas.microsoft.com/office/drawing/2014/main" id="{14FF3200-C9B2-464C-94D7-5C9CE5B17CD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auto">
          <a:xfrm>
            <a:off x="-10838" y="6566407"/>
            <a:ext cx="778245" cy="291593"/>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3">
            <a:extLst>
              <a:ext uri="{FF2B5EF4-FFF2-40B4-BE49-F238E27FC236}">
                <a16:creationId xmlns:a16="http://schemas.microsoft.com/office/drawing/2014/main" id="{0C5F91D3-9C12-BE48-2EBE-B4F29CDBB35B}"/>
              </a:ext>
            </a:extLst>
          </p:cNvPr>
          <p:cNvSpPr txBox="1">
            <a:spLocks/>
          </p:cNvSpPr>
          <p:nvPr/>
        </p:nvSpPr>
        <p:spPr bwMode="auto">
          <a:xfrm>
            <a:off x="1694782" y="1484784"/>
            <a:ext cx="9611393" cy="3888432"/>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r>
              <a:rPr lang="de-DE" sz="2200" b="1" dirty="0">
                <a:solidFill>
                  <a:srgbClr val="000000"/>
                </a:solidFill>
                <a:latin typeface="Aptos" panose="020B0004020202020204" pitchFamily="34" charset="0"/>
              </a:rPr>
              <a:t>	Bewegungsrichtung:</a:t>
            </a:r>
            <a:br>
              <a:rPr lang="de-DE" sz="2200" dirty="0">
                <a:solidFill>
                  <a:srgbClr val="000000"/>
                </a:solidFill>
                <a:latin typeface="Aptos" panose="020B0004020202020204" pitchFamily="34" charset="0"/>
              </a:rPr>
            </a:br>
            <a:r>
              <a:rPr lang="de-DE" sz="2200" dirty="0">
                <a:solidFill>
                  <a:srgbClr val="000000"/>
                </a:solidFill>
                <a:latin typeface="Aptos" panose="020B0004020202020204" pitchFamily="34" charset="0"/>
              </a:rPr>
              <a:t>	vorwärts, rückwärts, diagonal, nach unten, nach oben</a:t>
            </a:r>
          </a:p>
          <a:p>
            <a:r>
              <a:rPr lang="de-DE" sz="2200" dirty="0">
                <a:solidFill>
                  <a:srgbClr val="000000"/>
                </a:solidFill>
                <a:latin typeface="Aptos" panose="020B0004020202020204" pitchFamily="34" charset="0"/>
              </a:rPr>
              <a:t>	</a:t>
            </a:r>
          </a:p>
          <a:p>
            <a:r>
              <a:rPr lang="de-DE" sz="2200" b="1" dirty="0">
                <a:solidFill>
                  <a:srgbClr val="000000"/>
                </a:solidFill>
                <a:latin typeface="Aptos" panose="020B0004020202020204" pitchFamily="34" charset="0"/>
              </a:rPr>
              <a:t>	</a:t>
            </a:r>
            <a:r>
              <a:rPr lang="de-DE" sz="2200" b="1" dirty="0" err="1">
                <a:solidFill>
                  <a:srgbClr val="000000"/>
                </a:solidFill>
                <a:latin typeface="Aptos" panose="020B0004020202020204" pitchFamily="34" charset="0"/>
              </a:rPr>
              <a:t>Raumweg</a:t>
            </a:r>
            <a:r>
              <a:rPr lang="de-DE" sz="2200" b="1" dirty="0">
                <a:solidFill>
                  <a:srgbClr val="000000"/>
                </a:solidFill>
                <a:latin typeface="Aptos" panose="020B0004020202020204" pitchFamily="34" charset="0"/>
              </a:rPr>
              <a:t>:			 </a:t>
            </a:r>
            <a:r>
              <a:rPr lang="de-DE" sz="2200" b="1" dirty="0" err="1">
                <a:solidFill>
                  <a:srgbClr val="000000"/>
                </a:solidFill>
                <a:latin typeface="Aptos" panose="020B0004020202020204" pitchFamily="34" charset="0"/>
              </a:rPr>
              <a:t>Raumform</a:t>
            </a:r>
            <a:r>
              <a:rPr lang="de-DE" sz="2200" b="1" dirty="0">
                <a:solidFill>
                  <a:srgbClr val="000000"/>
                </a:solidFill>
                <a:latin typeface="Aptos" panose="020B0004020202020204" pitchFamily="34" charset="0"/>
              </a:rPr>
              <a:t>:</a:t>
            </a:r>
            <a:br>
              <a:rPr lang="de-DE" sz="2200" dirty="0">
                <a:solidFill>
                  <a:srgbClr val="000000"/>
                </a:solidFill>
                <a:latin typeface="Aptos" panose="020B0004020202020204" pitchFamily="34" charset="0"/>
              </a:rPr>
            </a:br>
            <a:r>
              <a:rPr lang="de-DE" sz="2200" dirty="0">
                <a:solidFill>
                  <a:srgbClr val="000000"/>
                </a:solidFill>
                <a:latin typeface="Aptos" panose="020B0004020202020204" pitchFamily="34" charset="0"/>
              </a:rPr>
              <a:t>	gradlinig, kurvig 		 offen, geschlossen</a:t>
            </a:r>
          </a:p>
          <a:p>
            <a:endParaRPr lang="de-DE" sz="2200" dirty="0">
              <a:solidFill>
                <a:srgbClr val="000000"/>
              </a:solidFill>
              <a:latin typeface="Aptos" panose="020B0004020202020204" pitchFamily="34" charset="0"/>
            </a:endParaRPr>
          </a:p>
          <a:p>
            <a:r>
              <a:rPr lang="de-DE" sz="2200" b="1" dirty="0">
                <a:solidFill>
                  <a:srgbClr val="000000"/>
                </a:solidFill>
                <a:latin typeface="Aptos" panose="020B0004020202020204" pitchFamily="34" charset="0"/>
              </a:rPr>
              <a:t>	Raumebene:			 Raumdimension:</a:t>
            </a:r>
            <a:br>
              <a:rPr lang="de-DE" sz="2200" dirty="0">
                <a:solidFill>
                  <a:srgbClr val="000000"/>
                </a:solidFill>
                <a:latin typeface="Aptos" panose="020B0004020202020204" pitchFamily="34" charset="0"/>
              </a:rPr>
            </a:br>
            <a:r>
              <a:rPr lang="de-DE" sz="2200" dirty="0">
                <a:solidFill>
                  <a:srgbClr val="000000"/>
                </a:solidFill>
                <a:latin typeface="Aptos" panose="020B0004020202020204" pitchFamily="34" charset="0"/>
              </a:rPr>
              <a:t>	hoch, mittel, tief		 eng, weit</a:t>
            </a:r>
          </a:p>
          <a:p>
            <a:endParaRPr lang="de-DE" sz="2200" dirty="0">
              <a:solidFill>
                <a:srgbClr val="000000"/>
              </a:solidFill>
              <a:latin typeface="Aptos" panose="020B0004020202020204" pitchFamily="34" charset="0"/>
            </a:endParaRPr>
          </a:p>
          <a:p>
            <a:r>
              <a:rPr lang="de-DE" sz="2200" b="1" dirty="0">
                <a:solidFill>
                  <a:srgbClr val="000000"/>
                </a:solidFill>
                <a:latin typeface="Aptos" panose="020B0004020202020204" pitchFamily="34" charset="0"/>
              </a:rPr>
              <a:t>	Ausrichtung im Raum:</a:t>
            </a:r>
            <a:br>
              <a:rPr lang="de-DE" sz="2200" dirty="0">
                <a:solidFill>
                  <a:srgbClr val="000000"/>
                </a:solidFill>
                <a:latin typeface="Aptos" panose="020B0004020202020204" pitchFamily="34" charset="0"/>
              </a:rPr>
            </a:br>
            <a:r>
              <a:rPr lang="de-DE" sz="2200" dirty="0">
                <a:solidFill>
                  <a:srgbClr val="000000"/>
                </a:solidFill>
                <a:latin typeface="Aptos" panose="020B0004020202020204" pitchFamily="34" charset="0"/>
              </a:rPr>
              <a:t>	Front, Profil, Halbprofil, Rücken</a:t>
            </a:r>
            <a:br>
              <a:rPr lang="de-DE" sz="2200" dirty="0">
                <a:solidFill>
                  <a:srgbClr val="000000"/>
                </a:solidFill>
                <a:latin typeface="Aptos" panose="020B0004020202020204" pitchFamily="34" charset="0"/>
              </a:rPr>
            </a:br>
            <a:endParaRPr lang="de-DE" sz="2200" dirty="0">
              <a:latin typeface="Aptos" panose="020B0004020202020204" pitchFamily="34" charset="0"/>
            </a:endParaRPr>
          </a:p>
        </p:txBody>
      </p:sp>
      <p:pic>
        <p:nvPicPr>
          <p:cNvPr id="7" name="Grafik 6" descr="Ein Bild, das Text, Muster, nähen enthält.&#10;&#10;KI-generierte Inhalte können fehlerhaft sein.">
            <a:extLst>
              <a:ext uri="{FF2B5EF4-FFF2-40B4-BE49-F238E27FC236}">
                <a16:creationId xmlns:a16="http://schemas.microsoft.com/office/drawing/2014/main" id="{73E7587E-3662-0732-8281-A0AE25307D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32304" y="3527871"/>
            <a:ext cx="1728192" cy="1701329"/>
          </a:xfrm>
          <a:prstGeom prst="rect">
            <a:avLst/>
          </a:prstGeom>
        </p:spPr>
      </p:pic>
      <p:pic>
        <p:nvPicPr>
          <p:cNvPr id="9" name="Grafik 8">
            <a:extLst>
              <a:ext uri="{FF2B5EF4-FFF2-40B4-BE49-F238E27FC236}">
                <a16:creationId xmlns:a16="http://schemas.microsoft.com/office/drawing/2014/main" id="{4320C2CC-CA94-49DC-07EF-2CFC3BB68829}"/>
              </a:ext>
            </a:extLst>
          </p:cNvPr>
          <p:cNvPicPr>
            <a:picLocks noChangeAspect="1"/>
          </p:cNvPicPr>
          <p:nvPr/>
        </p:nvPicPr>
        <p:blipFill>
          <a:blip r:embed="rId3">
            <a:extLst>
              <a:ext uri="{96DAC541-7B7A-43D3-8B79-37D633B846F1}">
                <asvg:svgBlip xmlns:asvg="http://schemas.microsoft.com/office/drawing/2016/SVG/main" r:embed="rId4"/>
              </a:ext>
            </a:extLst>
          </a:blip>
          <a:stretch/>
        </p:blipFill>
        <p:spPr bwMode="auto">
          <a:xfrm>
            <a:off x="398034" y="4645341"/>
            <a:ext cx="1447050" cy="1447050"/>
          </a:xfrm>
          <a:prstGeom prst="rect">
            <a:avLst/>
          </a:prstGeom>
        </p:spPr>
      </p:pic>
      <p:pic>
        <p:nvPicPr>
          <p:cNvPr id="12" name="Grafik 11">
            <a:extLst>
              <a:ext uri="{FF2B5EF4-FFF2-40B4-BE49-F238E27FC236}">
                <a16:creationId xmlns:a16="http://schemas.microsoft.com/office/drawing/2014/main" id="{E98F95E4-FA93-2858-9E5D-7E79EEBD0917}"/>
              </a:ext>
            </a:extLst>
          </p:cNvPr>
          <p:cNvPicPr>
            <a:picLocks noChangeAspect="1"/>
          </p:cNvPicPr>
          <p:nvPr/>
        </p:nvPicPr>
        <p:blipFill>
          <a:blip r:embed="rId5">
            <a:extLst>
              <a:ext uri="{96DAC541-7B7A-43D3-8B79-37D633B846F1}">
                <asvg:svgBlip xmlns:asvg="http://schemas.microsoft.com/office/drawing/2016/SVG/main" r:embed="rId6"/>
              </a:ext>
            </a:extLst>
          </a:blip>
          <a:stretch/>
        </p:blipFill>
        <p:spPr bwMode="auto">
          <a:xfrm rot="448176">
            <a:off x="7079884" y="4787746"/>
            <a:ext cx="786412" cy="786412"/>
          </a:xfrm>
          <a:prstGeom prst="rect">
            <a:avLst/>
          </a:prstGeom>
        </p:spPr>
      </p:pic>
      <p:sp>
        <p:nvSpPr>
          <p:cNvPr id="13" name="Freihandform: Form 12">
            <a:extLst>
              <a:ext uri="{FF2B5EF4-FFF2-40B4-BE49-F238E27FC236}">
                <a16:creationId xmlns:a16="http://schemas.microsoft.com/office/drawing/2014/main" id="{A6510B18-E50B-AD5D-6538-8161BC8DE5F2}"/>
              </a:ext>
            </a:extLst>
          </p:cNvPr>
          <p:cNvSpPr/>
          <p:nvPr/>
        </p:nvSpPr>
        <p:spPr bwMode="auto">
          <a:xfrm>
            <a:off x="1450134" y="2112885"/>
            <a:ext cx="893571" cy="844079"/>
          </a:xfrm>
          <a:custGeom>
            <a:avLst/>
            <a:gdLst>
              <a:gd name="connsiteX0" fmla="*/ 94581 w 893571"/>
              <a:gd name="connsiteY0" fmla="*/ 0 h 844079"/>
              <a:gd name="connsiteX1" fmla="*/ 50192 w 893571"/>
              <a:gd name="connsiteY1" fmla="*/ 195309 h 844079"/>
              <a:gd name="connsiteX2" fmla="*/ 23559 w 893571"/>
              <a:gd name="connsiteY2" fmla="*/ 266331 h 844079"/>
              <a:gd name="connsiteX3" fmla="*/ 5804 w 893571"/>
              <a:gd name="connsiteY3" fmla="*/ 346230 h 844079"/>
              <a:gd name="connsiteX4" fmla="*/ 14682 w 893571"/>
              <a:gd name="connsiteY4" fmla="*/ 381740 h 844079"/>
              <a:gd name="connsiteX5" fmla="*/ 67948 w 893571"/>
              <a:gd name="connsiteY5" fmla="*/ 426129 h 844079"/>
              <a:gd name="connsiteX6" fmla="*/ 103458 w 893571"/>
              <a:gd name="connsiteY6" fmla="*/ 470517 h 844079"/>
              <a:gd name="connsiteX7" fmla="*/ 209990 w 893571"/>
              <a:gd name="connsiteY7" fmla="*/ 514905 h 844079"/>
              <a:gd name="connsiteX8" fmla="*/ 289889 w 893571"/>
              <a:gd name="connsiteY8" fmla="*/ 497150 h 844079"/>
              <a:gd name="connsiteX9" fmla="*/ 325400 w 893571"/>
              <a:gd name="connsiteY9" fmla="*/ 479395 h 844079"/>
              <a:gd name="connsiteX10" fmla="*/ 369788 w 893571"/>
              <a:gd name="connsiteY10" fmla="*/ 470517 h 844079"/>
              <a:gd name="connsiteX11" fmla="*/ 423054 w 893571"/>
              <a:gd name="connsiteY11" fmla="*/ 452762 h 844079"/>
              <a:gd name="connsiteX12" fmla="*/ 449687 w 893571"/>
              <a:gd name="connsiteY12" fmla="*/ 426129 h 844079"/>
              <a:gd name="connsiteX13" fmla="*/ 476320 w 893571"/>
              <a:gd name="connsiteY13" fmla="*/ 417251 h 844079"/>
              <a:gd name="connsiteX14" fmla="*/ 547342 w 893571"/>
              <a:gd name="connsiteY14" fmla="*/ 399496 h 844079"/>
              <a:gd name="connsiteX15" fmla="*/ 600608 w 893571"/>
              <a:gd name="connsiteY15" fmla="*/ 408373 h 844079"/>
              <a:gd name="connsiteX16" fmla="*/ 627241 w 893571"/>
              <a:gd name="connsiteY16" fmla="*/ 443884 h 844079"/>
              <a:gd name="connsiteX17" fmla="*/ 644996 w 893571"/>
              <a:gd name="connsiteY17" fmla="*/ 470517 h 844079"/>
              <a:gd name="connsiteX18" fmla="*/ 662751 w 893571"/>
              <a:gd name="connsiteY18" fmla="*/ 541538 h 844079"/>
              <a:gd name="connsiteX19" fmla="*/ 653874 w 893571"/>
              <a:gd name="connsiteY19" fmla="*/ 577049 h 844079"/>
              <a:gd name="connsiteX20" fmla="*/ 644996 w 893571"/>
              <a:gd name="connsiteY20" fmla="*/ 621437 h 844079"/>
              <a:gd name="connsiteX21" fmla="*/ 618363 w 893571"/>
              <a:gd name="connsiteY21" fmla="*/ 710214 h 844079"/>
              <a:gd name="connsiteX22" fmla="*/ 609485 w 893571"/>
              <a:gd name="connsiteY22" fmla="*/ 745725 h 844079"/>
              <a:gd name="connsiteX23" fmla="*/ 618363 w 893571"/>
              <a:gd name="connsiteY23" fmla="*/ 807868 h 844079"/>
              <a:gd name="connsiteX24" fmla="*/ 644996 w 893571"/>
              <a:gd name="connsiteY24" fmla="*/ 816746 h 844079"/>
              <a:gd name="connsiteX25" fmla="*/ 689384 w 893571"/>
              <a:gd name="connsiteY25" fmla="*/ 825624 h 844079"/>
              <a:gd name="connsiteX26" fmla="*/ 760406 w 893571"/>
              <a:gd name="connsiteY26" fmla="*/ 834501 h 844079"/>
              <a:gd name="connsiteX27" fmla="*/ 822549 w 893571"/>
              <a:gd name="connsiteY27" fmla="*/ 843379 h 844079"/>
              <a:gd name="connsiteX28" fmla="*/ 893571 w 893571"/>
              <a:gd name="connsiteY28" fmla="*/ 843379 h 844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93571" h="844079">
                <a:moveTo>
                  <a:pt x="94581" y="0"/>
                </a:moveTo>
                <a:cubicBezTo>
                  <a:pt x="79785" y="65103"/>
                  <a:pt x="67394" y="130800"/>
                  <a:pt x="50192" y="195309"/>
                </a:cubicBezTo>
                <a:cubicBezTo>
                  <a:pt x="43677" y="219739"/>
                  <a:pt x="30505" y="242020"/>
                  <a:pt x="23559" y="266331"/>
                </a:cubicBezTo>
                <a:cubicBezTo>
                  <a:pt x="-38920" y="485013"/>
                  <a:pt x="47441" y="221323"/>
                  <a:pt x="5804" y="346230"/>
                </a:cubicBezTo>
                <a:cubicBezTo>
                  <a:pt x="8763" y="358067"/>
                  <a:pt x="8629" y="371147"/>
                  <a:pt x="14682" y="381740"/>
                </a:cubicBezTo>
                <a:cubicBezTo>
                  <a:pt x="34073" y="415674"/>
                  <a:pt x="43435" y="401615"/>
                  <a:pt x="67948" y="426129"/>
                </a:cubicBezTo>
                <a:cubicBezTo>
                  <a:pt x="81346" y="439527"/>
                  <a:pt x="88662" y="458680"/>
                  <a:pt x="103458" y="470517"/>
                </a:cubicBezTo>
                <a:cubicBezTo>
                  <a:pt x="128461" y="490519"/>
                  <a:pt x="180321" y="505016"/>
                  <a:pt x="209990" y="514905"/>
                </a:cubicBezTo>
                <a:cubicBezTo>
                  <a:pt x="236623" y="508987"/>
                  <a:pt x="263813" y="505173"/>
                  <a:pt x="289889" y="497150"/>
                </a:cubicBezTo>
                <a:cubicBezTo>
                  <a:pt x="302538" y="493258"/>
                  <a:pt x="312845" y="483580"/>
                  <a:pt x="325400" y="479395"/>
                </a:cubicBezTo>
                <a:cubicBezTo>
                  <a:pt x="339715" y="474623"/>
                  <a:pt x="355231" y="474487"/>
                  <a:pt x="369788" y="470517"/>
                </a:cubicBezTo>
                <a:cubicBezTo>
                  <a:pt x="387844" y="465593"/>
                  <a:pt x="405299" y="458680"/>
                  <a:pt x="423054" y="452762"/>
                </a:cubicBezTo>
                <a:cubicBezTo>
                  <a:pt x="431932" y="443884"/>
                  <a:pt x="439241" y="433093"/>
                  <a:pt x="449687" y="426129"/>
                </a:cubicBezTo>
                <a:cubicBezTo>
                  <a:pt x="457473" y="420938"/>
                  <a:pt x="467242" y="419521"/>
                  <a:pt x="476320" y="417251"/>
                </a:cubicBezTo>
                <a:lnTo>
                  <a:pt x="547342" y="399496"/>
                </a:lnTo>
                <a:cubicBezTo>
                  <a:pt x="565097" y="402455"/>
                  <a:pt x="584873" y="399631"/>
                  <a:pt x="600608" y="408373"/>
                </a:cubicBezTo>
                <a:cubicBezTo>
                  <a:pt x="613542" y="415559"/>
                  <a:pt x="618641" y="431844"/>
                  <a:pt x="627241" y="443884"/>
                </a:cubicBezTo>
                <a:cubicBezTo>
                  <a:pt x="633443" y="452566"/>
                  <a:pt x="640224" y="460974"/>
                  <a:pt x="644996" y="470517"/>
                </a:cubicBezTo>
                <a:cubicBezTo>
                  <a:pt x="654097" y="488719"/>
                  <a:pt x="659374" y="524650"/>
                  <a:pt x="662751" y="541538"/>
                </a:cubicBezTo>
                <a:cubicBezTo>
                  <a:pt x="659792" y="553375"/>
                  <a:pt x="656521" y="565138"/>
                  <a:pt x="653874" y="577049"/>
                </a:cubicBezTo>
                <a:cubicBezTo>
                  <a:pt x="650601" y="591779"/>
                  <a:pt x="648884" y="606857"/>
                  <a:pt x="644996" y="621437"/>
                </a:cubicBezTo>
                <a:cubicBezTo>
                  <a:pt x="637035" y="651289"/>
                  <a:pt x="626851" y="680507"/>
                  <a:pt x="618363" y="710214"/>
                </a:cubicBezTo>
                <a:cubicBezTo>
                  <a:pt x="615011" y="721946"/>
                  <a:pt x="612444" y="733888"/>
                  <a:pt x="609485" y="745725"/>
                </a:cubicBezTo>
                <a:cubicBezTo>
                  <a:pt x="612444" y="766439"/>
                  <a:pt x="609005" y="789152"/>
                  <a:pt x="618363" y="807868"/>
                </a:cubicBezTo>
                <a:cubicBezTo>
                  <a:pt x="622548" y="816238"/>
                  <a:pt x="635918" y="814476"/>
                  <a:pt x="644996" y="816746"/>
                </a:cubicBezTo>
                <a:cubicBezTo>
                  <a:pt x="659634" y="820406"/>
                  <a:pt x="674470" y="823330"/>
                  <a:pt x="689384" y="825624"/>
                </a:cubicBezTo>
                <a:cubicBezTo>
                  <a:pt x="712965" y="829252"/>
                  <a:pt x="736757" y="831348"/>
                  <a:pt x="760406" y="834501"/>
                </a:cubicBezTo>
                <a:cubicBezTo>
                  <a:pt x="781147" y="837266"/>
                  <a:pt x="801671" y="841987"/>
                  <a:pt x="822549" y="843379"/>
                </a:cubicBezTo>
                <a:cubicBezTo>
                  <a:pt x="846171" y="844954"/>
                  <a:pt x="869897" y="843379"/>
                  <a:pt x="893571" y="843379"/>
                </a:cubicBezTo>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Freihandform: Form 22">
            <a:extLst>
              <a:ext uri="{FF2B5EF4-FFF2-40B4-BE49-F238E27FC236}">
                <a16:creationId xmlns:a16="http://schemas.microsoft.com/office/drawing/2014/main" id="{06A96FD5-0BD3-90AD-372E-B6ED73DB48CE}"/>
              </a:ext>
            </a:extLst>
          </p:cNvPr>
          <p:cNvSpPr/>
          <p:nvPr/>
        </p:nvSpPr>
        <p:spPr bwMode="auto">
          <a:xfrm>
            <a:off x="3844760" y="2244082"/>
            <a:ext cx="2877450" cy="2207727"/>
          </a:xfrm>
          <a:custGeom>
            <a:avLst/>
            <a:gdLst>
              <a:gd name="connsiteX0" fmla="*/ 1171123 w 2877450"/>
              <a:gd name="connsiteY0" fmla="*/ 916368 h 2207727"/>
              <a:gd name="connsiteX1" fmla="*/ 2325221 w 2877450"/>
              <a:gd name="connsiteY1" fmla="*/ 2132609 h 2207727"/>
              <a:gd name="connsiteX2" fmla="*/ 2849003 w 2877450"/>
              <a:gd name="connsiteY2" fmla="*/ 1990567 h 2207727"/>
              <a:gd name="connsiteX3" fmla="*/ 2742471 w 2877450"/>
              <a:gd name="connsiteY3" fmla="*/ 1280353 h 2207727"/>
              <a:gd name="connsiteX4" fmla="*/ 2192056 w 2877450"/>
              <a:gd name="connsiteY4" fmla="*/ 1182699 h 2207727"/>
              <a:gd name="connsiteX5" fmla="*/ 1961236 w 2877450"/>
              <a:gd name="connsiteY5" fmla="*/ 1351374 h 2207727"/>
              <a:gd name="connsiteX6" fmla="*/ 88048 w 2877450"/>
              <a:gd name="connsiteY6" fmla="*/ 1968 h 2207727"/>
              <a:gd name="connsiteX7" fmla="*/ 478665 w 2877450"/>
              <a:gd name="connsiteY7" fmla="*/ 1111677 h 2207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7450" h="2207727">
                <a:moveTo>
                  <a:pt x="1171123" y="916368"/>
                </a:moveTo>
                <a:cubicBezTo>
                  <a:pt x="1608348" y="1434972"/>
                  <a:pt x="2045574" y="1953576"/>
                  <a:pt x="2325221" y="2132609"/>
                </a:cubicBezTo>
                <a:cubicBezTo>
                  <a:pt x="2604868" y="2311642"/>
                  <a:pt x="2779461" y="2132610"/>
                  <a:pt x="2849003" y="1990567"/>
                </a:cubicBezTo>
                <a:cubicBezTo>
                  <a:pt x="2918545" y="1848524"/>
                  <a:pt x="2851962" y="1414998"/>
                  <a:pt x="2742471" y="1280353"/>
                </a:cubicBezTo>
                <a:cubicBezTo>
                  <a:pt x="2632980" y="1145708"/>
                  <a:pt x="2322262" y="1170862"/>
                  <a:pt x="2192056" y="1182699"/>
                </a:cubicBezTo>
                <a:cubicBezTo>
                  <a:pt x="2061850" y="1194536"/>
                  <a:pt x="2311904" y="1548162"/>
                  <a:pt x="1961236" y="1351374"/>
                </a:cubicBezTo>
                <a:cubicBezTo>
                  <a:pt x="1610568" y="1154586"/>
                  <a:pt x="335143" y="41917"/>
                  <a:pt x="88048" y="1968"/>
                </a:cubicBezTo>
                <a:cubicBezTo>
                  <a:pt x="-159047" y="-37982"/>
                  <a:pt x="159809" y="536847"/>
                  <a:pt x="478665" y="1111677"/>
                </a:cubicBezTo>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Freihandform: Form 26">
            <a:extLst>
              <a:ext uri="{FF2B5EF4-FFF2-40B4-BE49-F238E27FC236}">
                <a16:creationId xmlns:a16="http://schemas.microsoft.com/office/drawing/2014/main" id="{7FE62EAD-0867-4E05-36E7-8F0913FAA1F9}"/>
              </a:ext>
            </a:extLst>
          </p:cNvPr>
          <p:cNvSpPr/>
          <p:nvPr/>
        </p:nvSpPr>
        <p:spPr bwMode="auto">
          <a:xfrm>
            <a:off x="4810027" y="2133897"/>
            <a:ext cx="1187729" cy="1018217"/>
          </a:xfrm>
          <a:custGeom>
            <a:avLst/>
            <a:gdLst>
              <a:gd name="connsiteX0" fmla="*/ 0 w 2086252"/>
              <a:gd name="connsiteY0" fmla="*/ 235031 h 1371270"/>
              <a:gd name="connsiteX1" fmla="*/ 772357 w 2086252"/>
              <a:gd name="connsiteY1" fmla="*/ 21967 h 1371270"/>
              <a:gd name="connsiteX2" fmla="*/ 772357 w 2086252"/>
              <a:gd name="connsiteY2" fmla="*/ 705547 h 1371270"/>
              <a:gd name="connsiteX3" fmla="*/ 1464816 w 2086252"/>
              <a:gd name="connsiteY3" fmla="*/ 785446 h 1371270"/>
              <a:gd name="connsiteX4" fmla="*/ 1589103 w 2086252"/>
              <a:gd name="connsiteY4" fmla="*/ 1353617 h 1371270"/>
              <a:gd name="connsiteX5" fmla="*/ 2086252 w 2086252"/>
              <a:gd name="connsiteY5" fmla="*/ 1238207 h 1371270"/>
              <a:gd name="connsiteX6" fmla="*/ 2086252 w 2086252"/>
              <a:gd name="connsiteY6" fmla="*/ 1238207 h 1371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6252" h="1371270">
                <a:moveTo>
                  <a:pt x="0" y="235031"/>
                </a:moveTo>
                <a:cubicBezTo>
                  <a:pt x="321815" y="89289"/>
                  <a:pt x="643631" y="-56452"/>
                  <a:pt x="772357" y="21967"/>
                </a:cubicBezTo>
                <a:cubicBezTo>
                  <a:pt x="901083" y="100386"/>
                  <a:pt x="656947" y="578301"/>
                  <a:pt x="772357" y="705547"/>
                </a:cubicBezTo>
                <a:cubicBezTo>
                  <a:pt x="887767" y="832793"/>
                  <a:pt x="1328692" y="677434"/>
                  <a:pt x="1464816" y="785446"/>
                </a:cubicBezTo>
                <a:cubicBezTo>
                  <a:pt x="1600940" y="893458"/>
                  <a:pt x="1485530" y="1278157"/>
                  <a:pt x="1589103" y="1353617"/>
                </a:cubicBezTo>
                <a:cubicBezTo>
                  <a:pt x="1692676" y="1429077"/>
                  <a:pt x="2086252" y="1238207"/>
                  <a:pt x="2086252" y="1238207"/>
                </a:cubicBezTo>
                <a:lnTo>
                  <a:pt x="2086252" y="1238207"/>
                </a:lnTo>
              </a:path>
            </a:pathLst>
          </a:custGeom>
          <a:noFill/>
          <a:ln w="28575">
            <a:solidFill>
              <a:schemeClr val="accent3">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43" name="Gruppieren 42">
            <a:extLst>
              <a:ext uri="{FF2B5EF4-FFF2-40B4-BE49-F238E27FC236}">
                <a16:creationId xmlns:a16="http://schemas.microsoft.com/office/drawing/2014/main" id="{A7A3B4AF-6065-306D-73D5-33D080B9B9E3}"/>
              </a:ext>
            </a:extLst>
          </p:cNvPr>
          <p:cNvGrpSpPr/>
          <p:nvPr/>
        </p:nvGrpSpPr>
        <p:grpSpPr>
          <a:xfrm rot="18495183">
            <a:off x="8851020" y="2392794"/>
            <a:ext cx="1134670" cy="496408"/>
            <a:chOff x="9201073" y="2775987"/>
            <a:chExt cx="1134670" cy="496408"/>
          </a:xfrm>
        </p:grpSpPr>
        <p:sp>
          <p:nvSpPr>
            <p:cNvPr id="22" name="Ellipse 21">
              <a:extLst>
                <a:ext uri="{FF2B5EF4-FFF2-40B4-BE49-F238E27FC236}">
                  <a16:creationId xmlns:a16="http://schemas.microsoft.com/office/drawing/2014/main" id="{C6212F4E-8715-C840-6C3D-06A6EB62DAB0}"/>
                </a:ext>
              </a:extLst>
            </p:cNvPr>
            <p:cNvSpPr/>
            <p:nvPr/>
          </p:nvSpPr>
          <p:spPr bwMode="auto">
            <a:xfrm>
              <a:off x="9201073" y="2780928"/>
              <a:ext cx="567335" cy="491467"/>
            </a:xfrm>
            <a:prstGeom prst="ellipse">
              <a:avLst/>
            </a:prstGeom>
            <a:solidFill>
              <a:schemeClr val="bg1"/>
            </a:solidFill>
            <a:ln w="28575">
              <a:solidFill>
                <a:schemeClr val="accent3">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 name="Ellipse 30">
              <a:extLst>
                <a:ext uri="{FF2B5EF4-FFF2-40B4-BE49-F238E27FC236}">
                  <a16:creationId xmlns:a16="http://schemas.microsoft.com/office/drawing/2014/main" id="{AE129712-CC99-0C90-FC6B-600274603803}"/>
                </a:ext>
              </a:extLst>
            </p:cNvPr>
            <p:cNvSpPr/>
            <p:nvPr/>
          </p:nvSpPr>
          <p:spPr bwMode="auto">
            <a:xfrm>
              <a:off x="9768408" y="2775987"/>
              <a:ext cx="567335" cy="491467"/>
            </a:xfrm>
            <a:prstGeom prst="ellipse">
              <a:avLst/>
            </a:prstGeom>
            <a:solidFill>
              <a:schemeClr val="bg1"/>
            </a:solidFill>
            <a:ln w="28575">
              <a:solidFill>
                <a:schemeClr val="accent3">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grpSp>
      <p:grpSp>
        <p:nvGrpSpPr>
          <p:cNvPr id="42" name="Gruppieren 41">
            <a:extLst>
              <a:ext uri="{FF2B5EF4-FFF2-40B4-BE49-F238E27FC236}">
                <a16:creationId xmlns:a16="http://schemas.microsoft.com/office/drawing/2014/main" id="{D8AE1243-14C8-D883-D227-CE4CFC926D1D}"/>
              </a:ext>
            </a:extLst>
          </p:cNvPr>
          <p:cNvGrpSpPr/>
          <p:nvPr/>
        </p:nvGrpSpPr>
        <p:grpSpPr>
          <a:xfrm rot="983752">
            <a:off x="980119" y="2020438"/>
            <a:ext cx="1263707" cy="668782"/>
            <a:chOff x="551384" y="2126693"/>
            <a:chExt cx="1263707" cy="668782"/>
          </a:xfrm>
        </p:grpSpPr>
        <p:cxnSp>
          <p:nvCxnSpPr>
            <p:cNvPr id="19" name="Gerader Verbinder 18">
              <a:extLst>
                <a:ext uri="{FF2B5EF4-FFF2-40B4-BE49-F238E27FC236}">
                  <a16:creationId xmlns:a16="http://schemas.microsoft.com/office/drawing/2014/main" id="{0CDEF590-2A03-D8EC-260C-EFAB82FA4CE2}"/>
                </a:ext>
              </a:extLst>
            </p:cNvPr>
            <p:cNvCxnSpPr>
              <a:cxnSpLocks/>
            </p:cNvCxnSpPr>
            <p:nvPr/>
          </p:nvCxnSpPr>
          <p:spPr bwMode="auto">
            <a:xfrm>
              <a:off x="1103742" y="2276872"/>
              <a:ext cx="183587" cy="366203"/>
            </a:xfrm>
            <a:prstGeom prst="line">
              <a:avLst/>
            </a:prstGeom>
            <a:ln w="28575">
              <a:solidFill>
                <a:schemeClr val="accent3">
                  <a:lumMod val="90000"/>
                </a:schemeClr>
              </a:solidFill>
            </a:ln>
          </p:spPr>
          <p:style>
            <a:lnRef idx="1">
              <a:schemeClr val="accent1"/>
            </a:lnRef>
            <a:fillRef idx="0">
              <a:schemeClr val="accent1"/>
            </a:fillRef>
            <a:effectRef idx="0">
              <a:schemeClr val="accent1"/>
            </a:effectRef>
            <a:fontRef idx="minor">
              <a:schemeClr val="tx1"/>
            </a:fontRef>
          </p:style>
        </p:cxnSp>
        <p:cxnSp>
          <p:nvCxnSpPr>
            <p:cNvPr id="36" name="Gerader Verbinder 35">
              <a:extLst>
                <a:ext uri="{FF2B5EF4-FFF2-40B4-BE49-F238E27FC236}">
                  <a16:creationId xmlns:a16="http://schemas.microsoft.com/office/drawing/2014/main" id="{38AD8D5E-E9D6-3063-A61C-55F06B106E99}"/>
                </a:ext>
              </a:extLst>
            </p:cNvPr>
            <p:cNvCxnSpPr>
              <a:cxnSpLocks/>
            </p:cNvCxnSpPr>
            <p:nvPr/>
          </p:nvCxnSpPr>
          <p:spPr bwMode="auto">
            <a:xfrm flipH="1">
              <a:off x="735716" y="2276872"/>
              <a:ext cx="360040" cy="216024"/>
            </a:xfrm>
            <a:prstGeom prst="line">
              <a:avLst/>
            </a:prstGeom>
            <a:ln w="28575">
              <a:solidFill>
                <a:schemeClr val="accent3">
                  <a:lumMod val="90000"/>
                </a:schemeClr>
              </a:solidFill>
            </a:ln>
          </p:spPr>
          <p:style>
            <a:lnRef idx="1">
              <a:schemeClr val="accent1"/>
            </a:lnRef>
            <a:fillRef idx="0">
              <a:schemeClr val="accent1"/>
            </a:fillRef>
            <a:effectRef idx="0">
              <a:schemeClr val="accent1"/>
            </a:effectRef>
            <a:fontRef idx="minor">
              <a:schemeClr val="tx1"/>
            </a:fontRef>
          </p:style>
        </p:cxnSp>
        <p:cxnSp>
          <p:nvCxnSpPr>
            <p:cNvPr id="39" name="Gerader Verbinder 38">
              <a:extLst>
                <a:ext uri="{FF2B5EF4-FFF2-40B4-BE49-F238E27FC236}">
                  <a16:creationId xmlns:a16="http://schemas.microsoft.com/office/drawing/2014/main" id="{D9FA1C4D-BD9D-719E-E80C-F987C11911BE}"/>
                </a:ext>
              </a:extLst>
            </p:cNvPr>
            <p:cNvCxnSpPr>
              <a:cxnSpLocks/>
            </p:cNvCxnSpPr>
            <p:nvPr/>
          </p:nvCxnSpPr>
          <p:spPr bwMode="auto">
            <a:xfrm flipH="1">
              <a:off x="1271464" y="2429272"/>
              <a:ext cx="360040" cy="216024"/>
            </a:xfrm>
            <a:prstGeom prst="line">
              <a:avLst/>
            </a:prstGeom>
            <a:ln w="28575">
              <a:solidFill>
                <a:schemeClr val="accent3">
                  <a:lumMod val="90000"/>
                </a:schemeClr>
              </a:solidFill>
            </a:ln>
          </p:spPr>
          <p:style>
            <a:lnRef idx="1">
              <a:schemeClr val="accent1"/>
            </a:lnRef>
            <a:fillRef idx="0">
              <a:schemeClr val="accent1"/>
            </a:fillRef>
            <a:effectRef idx="0">
              <a:schemeClr val="accent1"/>
            </a:effectRef>
            <a:fontRef idx="minor">
              <a:schemeClr val="tx1"/>
            </a:fontRef>
          </p:style>
        </p:cxnSp>
        <p:cxnSp>
          <p:nvCxnSpPr>
            <p:cNvPr id="40" name="Gerader Verbinder 39">
              <a:extLst>
                <a:ext uri="{FF2B5EF4-FFF2-40B4-BE49-F238E27FC236}">
                  <a16:creationId xmlns:a16="http://schemas.microsoft.com/office/drawing/2014/main" id="{46B86172-558B-D318-8365-984203B11408}"/>
                </a:ext>
              </a:extLst>
            </p:cNvPr>
            <p:cNvCxnSpPr>
              <a:cxnSpLocks/>
            </p:cNvCxnSpPr>
            <p:nvPr/>
          </p:nvCxnSpPr>
          <p:spPr bwMode="auto">
            <a:xfrm>
              <a:off x="1631504" y="2429272"/>
              <a:ext cx="183587" cy="366203"/>
            </a:xfrm>
            <a:prstGeom prst="line">
              <a:avLst/>
            </a:prstGeom>
            <a:ln w="28575">
              <a:solidFill>
                <a:schemeClr val="accent3">
                  <a:lumMod val="90000"/>
                </a:schemeClr>
              </a:solidFill>
            </a:ln>
          </p:spPr>
          <p:style>
            <a:lnRef idx="1">
              <a:schemeClr val="accent1"/>
            </a:lnRef>
            <a:fillRef idx="0">
              <a:schemeClr val="accent1"/>
            </a:fillRef>
            <a:effectRef idx="0">
              <a:schemeClr val="accent1"/>
            </a:effectRef>
            <a:fontRef idx="minor">
              <a:schemeClr val="tx1"/>
            </a:fontRef>
          </p:style>
        </p:cxnSp>
        <p:cxnSp>
          <p:nvCxnSpPr>
            <p:cNvPr id="41" name="Gerader Verbinder 40">
              <a:extLst>
                <a:ext uri="{FF2B5EF4-FFF2-40B4-BE49-F238E27FC236}">
                  <a16:creationId xmlns:a16="http://schemas.microsoft.com/office/drawing/2014/main" id="{F0E56C52-370E-4063-DAC7-9D6C471507E8}"/>
                </a:ext>
              </a:extLst>
            </p:cNvPr>
            <p:cNvCxnSpPr>
              <a:cxnSpLocks/>
            </p:cNvCxnSpPr>
            <p:nvPr/>
          </p:nvCxnSpPr>
          <p:spPr bwMode="auto">
            <a:xfrm>
              <a:off x="551384" y="2126693"/>
              <a:ext cx="183587" cy="366203"/>
            </a:xfrm>
            <a:prstGeom prst="line">
              <a:avLst/>
            </a:prstGeom>
            <a:ln w="28575">
              <a:solidFill>
                <a:schemeClr val="accent3">
                  <a:lumMod val="90000"/>
                </a:schemeClr>
              </a:solidFill>
            </a:ln>
          </p:spPr>
          <p:style>
            <a:lnRef idx="1">
              <a:schemeClr val="accent1"/>
            </a:lnRef>
            <a:fillRef idx="0">
              <a:schemeClr val="accent1"/>
            </a:fillRef>
            <a:effectRef idx="0">
              <a:schemeClr val="accent1"/>
            </a:effectRef>
            <a:fontRef idx="minor">
              <a:schemeClr val="tx1"/>
            </a:fontRef>
          </p:style>
        </p:cxnSp>
      </p:grpSp>
      <p:sp>
        <p:nvSpPr>
          <p:cNvPr id="44" name="Rechteck 43">
            <a:extLst>
              <a:ext uri="{FF2B5EF4-FFF2-40B4-BE49-F238E27FC236}">
                <a16:creationId xmlns:a16="http://schemas.microsoft.com/office/drawing/2014/main" id="{1A1EE645-4C31-5F03-B705-B7548A09C7A7}"/>
              </a:ext>
            </a:extLst>
          </p:cNvPr>
          <p:cNvSpPr/>
          <p:nvPr/>
        </p:nvSpPr>
        <p:spPr bwMode="auto">
          <a:xfrm rot="18407236">
            <a:off x="10270983" y="2499433"/>
            <a:ext cx="864096" cy="525448"/>
          </a:xfrm>
          <a:prstGeom prst="rect">
            <a:avLst/>
          </a:prstGeom>
          <a:solidFill>
            <a:schemeClr val="bg1"/>
          </a:solidFill>
          <a:ln w="28575">
            <a:solidFill>
              <a:schemeClr val="accent3">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17" name="Gruppieren 16">
            <a:extLst>
              <a:ext uri="{FF2B5EF4-FFF2-40B4-BE49-F238E27FC236}">
                <a16:creationId xmlns:a16="http://schemas.microsoft.com/office/drawing/2014/main" id="{F862BC80-8107-EBAA-544D-84D67040EDF5}"/>
              </a:ext>
            </a:extLst>
          </p:cNvPr>
          <p:cNvGrpSpPr/>
          <p:nvPr/>
        </p:nvGrpSpPr>
        <p:grpSpPr>
          <a:xfrm>
            <a:off x="3143672" y="0"/>
            <a:ext cx="9048328" cy="642081"/>
            <a:chOff x="3143672" y="0"/>
            <a:chExt cx="9048328" cy="642081"/>
          </a:xfrm>
          <a:solidFill>
            <a:srgbClr val="92D050"/>
          </a:solidFill>
        </p:grpSpPr>
        <p:sp>
          <p:nvSpPr>
            <p:cNvPr id="18" name="Rechteck 17">
              <a:extLst>
                <a:ext uri="{FF2B5EF4-FFF2-40B4-BE49-F238E27FC236}">
                  <a16:creationId xmlns:a16="http://schemas.microsoft.com/office/drawing/2014/main" id="{FA334A01-189E-FCE6-4628-C2FB99C016EE}"/>
                </a:ext>
              </a:extLst>
            </p:cNvPr>
            <p:cNvSpPr/>
            <p:nvPr/>
          </p:nvSpPr>
          <p:spPr bwMode="auto">
            <a:xfrm>
              <a:off x="3143672" y="0"/>
              <a:ext cx="9048328" cy="64208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0" name="Titel 1">
              <a:extLst>
                <a:ext uri="{FF2B5EF4-FFF2-40B4-BE49-F238E27FC236}">
                  <a16:creationId xmlns:a16="http://schemas.microsoft.com/office/drawing/2014/main" id="{D95555B2-DF5B-4703-BA48-BCB31E8978D1}"/>
                </a:ext>
              </a:extLst>
            </p:cNvPr>
            <p:cNvSpPr txBox="1">
              <a:spLocks/>
            </p:cNvSpPr>
            <p:nvPr/>
          </p:nvSpPr>
          <p:spPr bwMode="auto">
            <a:xfrm>
              <a:off x="3275348" y="69012"/>
              <a:ext cx="8784976" cy="504056"/>
            </a:xfrm>
            <a:prstGeom prst="rect">
              <a:avLst/>
            </a:prstGeom>
            <a:grpFill/>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dirty="0">
                  <a:latin typeface="Aptos" panose="020B0004020202020204" pitchFamily="34" charset="0"/>
                </a:rPr>
                <a:t>Gestaltungskriterium Raum	 	</a:t>
              </a:r>
              <a:r>
                <a:rPr lang="de-DE" sz="3000" b="1" dirty="0">
                  <a:latin typeface="Aptos" panose="020B0004020202020204" pitchFamily="34" charset="0"/>
                </a:rPr>
                <a:t>Info</a:t>
              </a:r>
              <a:r>
                <a:rPr lang="de-DE" sz="3000" dirty="0">
                  <a:latin typeface="Aptos" panose="020B0004020202020204" pitchFamily="34" charset="0"/>
                </a:rPr>
                <a:t>  	       Person A/B </a:t>
              </a:r>
            </a:p>
          </p:txBody>
        </p:sp>
      </p:grpSp>
      <p:sp>
        <p:nvSpPr>
          <p:cNvPr id="3" name="Textfeld 6">
            <a:extLst>
              <a:ext uri="{FF2B5EF4-FFF2-40B4-BE49-F238E27FC236}">
                <a16:creationId xmlns:a16="http://schemas.microsoft.com/office/drawing/2014/main" id="{54E060A0-A23B-4635-D4DA-20C5D8E3909D}"/>
              </a:ext>
            </a:extLst>
          </p:cNvPr>
          <p:cNvSpPr txBox="1"/>
          <p:nvPr/>
        </p:nvSpPr>
        <p:spPr bwMode="auto">
          <a:xfrm>
            <a:off x="11136560" y="6453336"/>
            <a:ext cx="1152128" cy="369332"/>
          </a:xfrm>
          <a:prstGeom prst="rect">
            <a:avLst/>
          </a:prstGeom>
          <a:noFill/>
        </p:spPr>
        <p:txBody>
          <a:bodyPr wrap="square" rtlCol="0">
            <a:spAutoFit/>
          </a:bodyPr>
          <a:lstStyle/>
          <a:p>
            <a:pPr>
              <a:defRPr/>
            </a:pPr>
            <a:r>
              <a:rPr lang="de-DE" b="1" dirty="0"/>
              <a:t>Karte 11</a:t>
            </a:r>
            <a:endParaRPr b="1" dirty="0"/>
          </a:p>
        </p:txBody>
      </p:sp>
      <p:sp>
        <p:nvSpPr>
          <p:cNvPr id="6" name="Ellipse 5">
            <a:extLst>
              <a:ext uri="{FF2B5EF4-FFF2-40B4-BE49-F238E27FC236}">
                <a16:creationId xmlns:a16="http://schemas.microsoft.com/office/drawing/2014/main" id="{26F7BA86-88A0-9AC5-323D-DD7067371DEF}"/>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a:extLst>
              <a:ext uri="{FF2B5EF4-FFF2-40B4-BE49-F238E27FC236}">
                <a16:creationId xmlns:a16="http://schemas.microsoft.com/office/drawing/2014/main" id="{BA0249A9-8AEE-5572-41D1-B2745C4435BA}"/>
              </a:ext>
            </a:extLst>
          </p:cNvPr>
          <p:cNvSpPr/>
          <p:nvPr/>
        </p:nvSpPr>
        <p:spPr bwMode="auto">
          <a:xfrm>
            <a:off x="767408" y="58589"/>
            <a:ext cx="2361760" cy="584775"/>
          </a:xfrm>
          <a:prstGeom prst="rect">
            <a:avLst/>
          </a:prstGeom>
        </p:spPr>
        <p:txBody>
          <a:bodyPr wrap="square">
            <a:spAutoFit/>
          </a:bodyPr>
          <a:lstStyle/>
          <a:p>
            <a:r>
              <a:rPr lang="de-DE" sz="3200" b="1" dirty="0">
                <a:latin typeface="Aptos" panose="020B0004020202020204" pitchFamily="34" charset="0"/>
              </a:rPr>
              <a:t>VR Move LK </a:t>
            </a:r>
            <a:endParaRPr lang="de-DE" sz="3200" dirty="0"/>
          </a:p>
        </p:txBody>
      </p:sp>
      <p:sp>
        <p:nvSpPr>
          <p:cNvPr id="28" name="Textfeld 27">
            <a:extLst>
              <a:ext uri="{FF2B5EF4-FFF2-40B4-BE49-F238E27FC236}">
                <a16:creationId xmlns:a16="http://schemas.microsoft.com/office/drawing/2014/main" id="{BDD0F635-F3C5-44F4-8CE7-BC94F9EBB8C5}"/>
              </a:ext>
            </a:extLst>
          </p:cNvPr>
          <p:cNvSpPr txBox="1"/>
          <p:nvPr/>
        </p:nvSpPr>
        <p:spPr bwMode="auto">
          <a:xfrm>
            <a:off x="744901" y="866729"/>
            <a:ext cx="1447050" cy="430887"/>
          </a:xfrm>
          <a:prstGeom prst="rect">
            <a:avLst/>
          </a:prstGeom>
          <a:noFill/>
        </p:spPr>
        <p:txBody>
          <a:bodyPr wrap="square">
            <a:spAutoFit/>
          </a:bodyPr>
          <a:lstStyle/>
          <a:p>
            <a:pPr>
              <a:defRPr/>
            </a:pPr>
            <a:r>
              <a:rPr lang="de-DE" sz="2200" b="1" dirty="0">
                <a:solidFill>
                  <a:srgbClr val="000000"/>
                </a:solidFill>
                <a:latin typeface="Aptos" panose="020B0004020202020204" pitchFamily="34" charset="0"/>
              </a:rPr>
              <a:t>Übersicht:</a:t>
            </a:r>
            <a:endParaRPr lang="de-DE" sz="2200" b="1" dirty="0">
              <a:latin typeface="Aptos" panose="020B0004020202020204" pitchFamily="34" charset="0"/>
            </a:endParaRPr>
          </a:p>
        </p:txBody>
      </p:sp>
      <p:sp>
        <p:nvSpPr>
          <p:cNvPr id="10" name="Textfeld 9">
            <a:extLst>
              <a:ext uri="{FF2B5EF4-FFF2-40B4-BE49-F238E27FC236}">
                <a16:creationId xmlns:a16="http://schemas.microsoft.com/office/drawing/2014/main" id="{F65A6D4A-3106-428C-9F54-63DEA7C60232}"/>
              </a:ext>
            </a:extLst>
          </p:cNvPr>
          <p:cNvSpPr txBox="1"/>
          <p:nvPr/>
        </p:nvSpPr>
        <p:spPr bwMode="auto">
          <a:xfrm>
            <a:off x="8832304" y="5374957"/>
            <a:ext cx="1872208" cy="646331"/>
          </a:xfrm>
          <a:prstGeom prst="rect">
            <a:avLst/>
          </a:prstGeom>
          <a:solidFill>
            <a:schemeClr val="bg1"/>
          </a:solidFill>
        </p:spPr>
        <p:txBody>
          <a:bodyPr wrap="square" rtlCol="0">
            <a:spAutoFit/>
          </a:bodyPr>
          <a:lstStyle/>
          <a:p>
            <a:r>
              <a:rPr lang="de-DE" sz="1200" b="1" dirty="0">
                <a:solidFill>
                  <a:srgbClr val="000000"/>
                </a:solidFill>
                <a:latin typeface="Aptos" panose="020B0004020202020204" pitchFamily="34" charset="0"/>
              </a:rPr>
              <a:t>Link zu weiterführenden Informationen und Erklärung.</a:t>
            </a:r>
            <a:endParaRPr lang="de-DE" sz="1200" b="1" dirty="0"/>
          </a:p>
        </p:txBody>
      </p:sp>
      <p:pic>
        <p:nvPicPr>
          <p:cNvPr id="29" name="Grafik 28">
            <a:extLst>
              <a:ext uri="{FF2B5EF4-FFF2-40B4-BE49-F238E27FC236}">
                <a16:creationId xmlns:a16="http://schemas.microsoft.com/office/drawing/2014/main" id="{4EBFDED1-BA92-46D0-8B76-DA954301FFF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auto">
          <a:xfrm>
            <a:off x="-10838" y="6566407"/>
            <a:ext cx="778245" cy="291593"/>
          </a:xfrm>
          <a:prstGeom prst="rect">
            <a:avLst/>
          </a:prstGeom>
        </p:spPr>
      </p:pic>
    </p:spTree>
    <p:extLst>
      <p:ext uri="{BB962C8B-B14F-4D97-AF65-F5344CB8AC3E}">
        <p14:creationId xmlns:p14="http://schemas.microsoft.com/office/powerpoint/2010/main" val="26435249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7" name="Textfeld 6">
            <a:extLst>
              <a:ext uri="{FF2B5EF4-FFF2-40B4-BE49-F238E27FC236}">
                <a16:creationId xmlns:a16="http://schemas.microsoft.com/office/drawing/2014/main" id="{BCEC04B2-8709-3918-F2CB-42EB0B8C50D6}"/>
              </a:ext>
            </a:extLst>
          </p:cNvPr>
          <p:cNvSpPr txBox="1"/>
          <p:nvPr/>
        </p:nvSpPr>
        <p:spPr bwMode="auto">
          <a:xfrm>
            <a:off x="7581379" y="5554976"/>
            <a:ext cx="1270224" cy="646331"/>
          </a:xfrm>
          <a:prstGeom prst="rect">
            <a:avLst/>
          </a:prstGeom>
          <a:noFill/>
        </p:spPr>
        <p:txBody>
          <a:bodyPr wrap="square" rtlCol="0">
            <a:spAutoFit/>
          </a:bodyPr>
          <a:lstStyle/>
          <a:p>
            <a:r>
              <a:rPr lang="de-DE" b="1" dirty="0">
                <a:latin typeface="Aptos" panose="020B0004020202020204" pitchFamily="34" charset="0"/>
              </a:rPr>
              <a:t>QR-Code scannen</a:t>
            </a:r>
          </a:p>
        </p:txBody>
      </p:sp>
      <p:pic>
        <p:nvPicPr>
          <p:cNvPr id="8" name="Grafik 48">
            <a:extLst>
              <a:ext uri="{FF2B5EF4-FFF2-40B4-BE49-F238E27FC236}">
                <a16:creationId xmlns:a16="http://schemas.microsoft.com/office/drawing/2014/main" id="{3AFF8804-6758-F09F-C867-F5BC83770EF4}"/>
              </a:ext>
            </a:extLst>
          </p:cNvPr>
          <p:cNvPicPr>
            <a:picLocks noChangeAspect="1"/>
          </p:cNvPicPr>
          <p:nvPr/>
        </p:nvPicPr>
        <p:blipFill>
          <a:blip r:embed="rId3">
            <a:extLst>
              <a:ext uri="{96DAC541-7B7A-43D3-8B79-37D633B846F1}">
                <asvg:svgBlip xmlns:asvg="http://schemas.microsoft.com/office/drawing/2016/SVG/main" r:embed="rId4"/>
              </a:ext>
            </a:extLst>
          </a:blip>
          <a:stretch/>
        </p:blipFill>
        <p:spPr bwMode="auto">
          <a:xfrm rot="3522465">
            <a:off x="7817076" y="4246630"/>
            <a:ext cx="906884" cy="906884"/>
          </a:xfrm>
          <a:prstGeom prst="rect">
            <a:avLst/>
          </a:prstGeom>
        </p:spPr>
      </p:pic>
      <p:sp>
        <p:nvSpPr>
          <p:cNvPr id="3" name="Rechteck 2">
            <a:extLst>
              <a:ext uri="{FF2B5EF4-FFF2-40B4-BE49-F238E27FC236}">
                <a16:creationId xmlns:a16="http://schemas.microsoft.com/office/drawing/2014/main" id="{F5A26F83-3B66-E4FD-86AC-DB0A41FB5E20}"/>
              </a:ext>
            </a:extLst>
          </p:cNvPr>
          <p:cNvSpPr/>
          <p:nvPr/>
        </p:nvSpPr>
        <p:spPr bwMode="auto">
          <a:xfrm>
            <a:off x="3141247" y="0"/>
            <a:ext cx="9048328" cy="61486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0" name="Titel 1">
            <a:extLst>
              <a:ext uri="{FF2B5EF4-FFF2-40B4-BE49-F238E27FC236}">
                <a16:creationId xmlns:a16="http://schemas.microsoft.com/office/drawing/2014/main" id="{BBBB0408-C5FD-0C21-852C-4090BF7B8E64}"/>
              </a:ext>
            </a:extLst>
          </p:cNvPr>
          <p:cNvSpPr txBox="1">
            <a:spLocks/>
          </p:cNvSpPr>
          <p:nvPr/>
        </p:nvSpPr>
        <p:spPr bwMode="auto">
          <a:xfrm>
            <a:off x="3272923" y="66086"/>
            <a:ext cx="8784976" cy="482688"/>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Bewegungsablauf: Nachgestaltung</a:t>
            </a:r>
            <a:endParaRPr lang="de-DE" sz="3000" dirty="0">
              <a:latin typeface="Aptos" panose="020B0004020202020204" pitchFamily="34" charset="0"/>
            </a:endParaRPr>
          </a:p>
        </p:txBody>
      </p:sp>
      <p:sp>
        <p:nvSpPr>
          <p:cNvPr id="12" name="Textfeld 6">
            <a:extLst>
              <a:ext uri="{FF2B5EF4-FFF2-40B4-BE49-F238E27FC236}">
                <a16:creationId xmlns:a16="http://schemas.microsoft.com/office/drawing/2014/main" id="{385CB14D-CA05-3023-E6C9-852587C43196}"/>
              </a:ext>
            </a:extLst>
          </p:cNvPr>
          <p:cNvSpPr txBox="1"/>
          <p:nvPr/>
        </p:nvSpPr>
        <p:spPr bwMode="auto">
          <a:xfrm>
            <a:off x="11136560" y="6453336"/>
            <a:ext cx="1152128" cy="369332"/>
          </a:xfrm>
          <a:prstGeom prst="rect">
            <a:avLst/>
          </a:prstGeom>
          <a:noFill/>
        </p:spPr>
        <p:txBody>
          <a:bodyPr wrap="square" rtlCol="0">
            <a:spAutoFit/>
          </a:bodyPr>
          <a:lstStyle/>
          <a:p>
            <a:pPr>
              <a:defRPr/>
            </a:pPr>
            <a:r>
              <a:rPr lang="de-DE" b="1" dirty="0"/>
              <a:t>Karte 12</a:t>
            </a:r>
            <a:endParaRPr b="1" dirty="0"/>
          </a:p>
        </p:txBody>
      </p:sp>
      <p:sp>
        <p:nvSpPr>
          <p:cNvPr id="2" name="Ellipse 1">
            <a:extLst>
              <a:ext uri="{FF2B5EF4-FFF2-40B4-BE49-F238E27FC236}">
                <a16:creationId xmlns:a16="http://schemas.microsoft.com/office/drawing/2014/main" id="{C98CF00C-1B16-C542-6061-D69DDFD9B48E}"/>
              </a:ext>
            </a:extLst>
          </p:cNvPr>
          <p:cNvSpPr/>
          <p:nvPr/>
        </p:nvSpPr>
        <p:spPr bwMode="auto">
          <a:xfrm>
            <a:off x="263352" y="476672"/>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Rechteck 3">
            <a:extLst>
              <a:ext uri="{FF2B5EF4-FFF2-40B4-BE49-F238E27FC236}">
                <a16:creationId xmlns:a16="http://schemas.microsoft.com/office/drawing/2014/main" id="{9C69B22D-ED30-65F3-BF8D-B54E997CBC8A}"/>
              </a:ext>
            </a:extLst>
          </p:cNvPr>
          <p:cNvSpPr/>
          <p:nvPr/>
        </p:nvSpPr>
        <p:spPr bwMode="auto">
          <a:xfrm>
            <a:off x="767408" y="58589"/>
            <a:ext cx="2361760" cy="584775"/>
          </a:xfrm>
          <a:prstGeom prst="rect">
            <a:avLst/>
          </a:prstGeom>
        </p:spPr>
        <p:txBody>
          <a:bodyPr wrap="square">
            <a:spAutoFit/>
          </a:bodyPr>
          <a:lstStyle/>
          <a:p>
            <a:r>
              <a:rPr lang="de-DE" sz="3200" b="1" dirty="0">
                <a:latin typeface="Aptos" panose="020B0004020202020204" pitchFamily="34" charset="0"/>
              </a:rPr>
              <a:t>VR Move LK </a:t>
            </a:r>
            <a:endParaRPr lang="de-DE" sz="3200" dirty="0"/>
          </a:p>
        </p:txBody>
      </p:sp>
      <p:sp>
        <p:nvSpPr>
          <p:cNvPr id="14" name="Titel 3">
            <a:extLst>
              <a:ext uri="{FF2B5EF4-FFF2-40B4-BE49-F238E27FC236}">
                <a16:creationId xmlns:a16="http://schemas.microsoft.com/office/drawing/2014/main" id="{DCA2EBC2-DDC3-4E9D-8DC2-54FF101FCB24}"/>
              </a:ext>
            </a:extLst>
          </p:cNvPr>
          <p:cNvSpPr txBox="1"/>
          <p:nvPr/>
        </p:nvSpPr>
        <p:spPr bwMode="auto">
          <a:xfrm>
            <a:off x="843843" y="1332556"/>
            <a:ext cx="10504313" cy="2384475"/>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pPr>
              <a:defRPr/>
            </a:pPr>
            <a:r>
              <a:rPr lang="de-DE" sz="2000" b="1" dirty="0">
                <a:solidFill>
                  <a:srgbClr val="000000"/>
                </a:solidFill>
                <a:latin typeface="Aptos" panose="020B0004020202020204" pitchFamily="34" charset="0"/>
              </a:rPr>
              <a:t>Informationen zur Vorbereitung des Bewegungsablaufs:</a:t>
            </a:r>
          </a:p>
          <a:p>
            <a:pPr>
              <a:defRPr/>
            </a:pPr>
            <a:br>
              <a:rPr lang="de-DE" sz="2000" dirty="0">
                <a:solidFill>
                  <a:srgbClr val="000000"/>
                </a:solidFill>
                <a:latin typeface="Aptos" panose="020B0004020202020204" pitchFamily="34" charset="0"/>
              </a:rPr>
            </a:br>
            <a:r>
              <a:rPr lang="de-DE" sz="2000" dirty="0">
                <a:solidFill>
                  <a:srgbClr val="000000"/>
                </a:solidFill>
                <a:latin typeface="Aptos" panose="020B0004020202020204" pitchFamily="34" charset="0"/>
              </a:rPr>
              <a:t>Bevor der Ablauf in der Klasse vermittelt wird, sollte die Lehrkraft den Ablauf sicher beherrschen.</a:t>
            </a:r>
          </a:p>
          <a:p>
            <a:pPr>
              <a:defRPr/>
            </a:pPr>
            <a:r>
              <a:rPr lang="de-DE" sz="2000" dirty="0">
                <a:solidFill>
                  <a:srgbClr val="000000"/>
                </a:solidFill>
                <a:latin typeface="Aptos" panose="020B0004020202020204" pitchFamily="34" charset="0"/>
              </a:rPr>
              <a:t>Die folgenden Aufgabenkarten helfen dabei den Ablauf einzustudieren - aber auch um Selbstlernphasen im Rahmen der Unterrichtseinheit zu begleiten. </a:t>
            </a:r>
          </a:p>
          <a:p>
            <a:pPr>
              <a:defRPr/>
            </a:pPr>
            <a:br>
              <a:rPr lang="de-DE" sz="2000" dirty="0">
                <a:solidFill>
                  <a:srgbClr val="000000"/>
                </a:solidFill>
                <a:latin typeface="Aptos" panose="020B0004020202020204" pitchFamily="34" charset="0"/>
              </a:rPr>
            </a:br>
            <a:r>
              <a:rPr lang="de-DE" sz="2000" dirty="0">
                <a:solidFill>
                  <a:srgbClr val="000000"/>
                </a:solidFill>
                <a:latin typeface="Aptos" panose="020B0004020202020204" pitchFamily="34" charset="0"/>
              </a:rPr>
              <a:t>Zur Unterstützung steht hierfür ein Lernvideo des Ablaufs zur Verfügung (siehe QR-Code) sowie die Verschriftlichung der Bewegungsabfolge </a:t>
            </a:r>
            <a:r>
              <a:rPr lang="de-DE" sz="2000" dirty="0">
                <a:latin typeface="Aptos" panose="020B0004020202020204" pitchFamily="34" charset="0"/>
              </a:rPr>
              <a:t>(Karten 13-15).</a:t>
            </a:r>
          </a:p>
        </p:txBody>
      </p:sp>
      <p:grpSp>
        <p:nvGrpSpPr>
          <p:cNvPr id="5" name="Gruppieren 4">
            <a:extLst>
              <a:ext uri="{FF2B5EF4-FFF2-40B4-BE49-F238E27FC236}">
                <a16:creationId xmlns:a16="http://schemas.microsoft.com/office/drawing/2014/main" id="{B74872E7-FAFF-4563-B55D-79DB96D78442}"/>
              </a:ext>
            </a:extLst>
          </p:cNvPr>
          <p:cNvGrpSpPr/>
          <p:nvPr/>
        </p:nvGrpSpPr>
        <p:grpSpPr>
          <a:xfrm>
            <a:off x="8730512" y="3969059"/>
            <a:ext cx="2232248" cy="2232248"/>
            <a:chOff x="7320136" y="3717032"/>
            <a:chExt cx="2232248" cy="2232248"/>
          </a:xfrm>
        </p:grpSpPr>
        <p:sp>
          <p:nvSpPr>
            <p:cNvPr id="6" name="Rechteck 5">
              <a:extLst>
                <a:ext uri="{FF2B5EF4-FFF2-40B4-BE49-F238E27FC236}">
                  <a16:creationId xmlns:a16="http://schemas.microsoft.com/office/drawing/2014/main" id="{1FCBA483-3A92-BEBC-810E-FC6445232928}"/>
                </a:ext>
              </a:extLst>
            </p:cNvPr>
            <p:cNvSpPr/>
            <p:nvPr/>
          </p:nvSpPr>
          <p:spPr bwMode="auto">
            <a:xfrm>
              <a:off x="7320136" y="3717032"/>
              <a:ext cx="2232248" cy="223224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b="1" dirty="0">
                <a:solidFill>
                  <a:srgbClr val="FF0000"/>
                </a:solidFill>
              </a:endParaRPr>
            </a:p>
          </p:txBody>
        </p:sp>
        <p:pic>
          <p:nvPicPr>
            <p:cNvPr id="9" name="Grafik 8">
              <a:extLst>
                <a:ext uri="{FF2B5EF4-FFF2-40B4-BE49-F238E27FC236}">
                  <a16:creationId xmlns:a16="http://schemas.microsoft.com/office/drawing/2014/main" id="{4462F68C-8680-4ECA-BD74-45E22E7BC8A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10636" y="4021487"/>
              <a:ext cx="1651248" cy="1651248"/>
            </a:xfrm>
            <a:prstGeom prst="rect">
              <a:avLst/>
            </a:prstGeom>
          </p:spPr>
        </p:pic>
      </p:grpSp>
      <p:pic>
        <p:nvPicPr>
          <p:cNvPr id="15" name="Grafik 14">
            <a:extLst>
              <a:ext uri="{FF2B5EF4-FFF2-40B4-BE49-F238E27FC236}">
                <a16:creationId xmlns:a16="http://schemas.microsoft.com/office/drawing/2014/main" id="{76C044A7-D2A0-4425-B43F-5365EF9CC29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auto">
          <a:xfrm>
            <a:off x="-10838" y="6566407"/>
            <a:ext cx="778245" cy="291593"/>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789189649" name="Textfeld 11"/>
          <p:cNvSpPr txBox="1"/>
          <p:nvPr/>
        </p:nvSpPr>
        <p:spPr bwMode="auto">
          <a:xfrm>
            <a:off x="1096998" y="5739751"/>
            <a:ext cx="2081301" cy="923330"/>
          </a:xfrm>
          <a:prstGeom prst="rect">
            <a:avLst/>
          </a:prstGeom>
          <a:solidFill>
            <a:schemeClr val="bg1"/>
          </a:solidFill>
        </p:spPr>
        <p:txBody>
          <a:bodyPr wrap="square" rtlCol="0">
            <a:spAutoFit/>
          </a:bodyPr>
          <a:lstStyle/>
          <a:p>
            <a:pPr>
              <a:defRPr/>
            </a:pPr>
            <a:r>
              <a:rPr lang="de-DE" b="1" dirty="0">
                <a:latin typeface="Aptos" panose="020B0004020202020204" pitchFamily="34" charset="0"/>
              </a:rPr>
              <a:t>Zum Vermitteln die Gruppe auf Lücke stellen:</a:t>
            </a:r>
            <a:endParaRPr dirty="0">
              <a:latin typeface="Aptos" panose="020B0004020202020204" pitchFamily="34" charset="0"/>
            </a:endParaRPr>
          </a:p>
        </p:txBody>
      </p:sp>
      <p:grpSp>
        <p:nvGrpSpPr>
          <p:cNvPr id="9" name="Gruppieren 8">
            <a:extLst>
              <a:ext uri="{FF2B5EF4-FFF2-40B4-BE49-F238E27FC236}">
                <a16:creationId xmlns:a16="http://schemas.microsoft.com/office/drawing/2014/main" id="{F2F03425-D785-4A3F-84F6-125752387EFF}"/>
              </a:ext>
            </a:extLst>
          </p:cNvPr>
          <p:cNvGrpSpPr/>
          <p:nvPr/>
        </p:nvGrpSpPr>
        <p:grpSpPr>
          <a:xfrm>
            <a:off x="3320949" y="5698588"/>
            <a:ext cx="2025072" cy="980728"/>
            <a:chOff x="9077482" y="5898905"/>
            <a:chExt cx="2025072" cy="980728"/>
          </a:xfrm>
        </p:grpSpPr>
        <p:sp>
          <p:nvSpPr>
            <p:cNvPr id="1273807564" name="Titel 3"/>
            <p:cNvSpPr txBox="1"/>
            <p:nvPr/>
          </p:nvSpPr>
          <p:spPr bwMode="auto">
            <a:xfrm>
              <a:off x="9077482" y="5898905"/>
              <a:ext cx="2025072" cy="980728"/>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pPr>
                <a:defRPr/>
              </a:pPr>
              <a:endParaRPr lang="de-DE" sz="2200">
                <a:latin typeface="Aptos"/>
              </a:endParaRPr>
            </a:p>
          </p:txBody>
        </p:sp>
        <p:sp>
          <p:nvSpPr>
            <p:cNvPr id="1571245431" name="Multiplikationszeichen 9"/>
            <p:cNvSpPr/>
            <p:nvPr/>
          </p:nvSpPr>
          <p:spPr bwMode="auto">
            <a:xfrm>
              <a:off x="9370260" y="6386103"/>
              <a:ext cx="288032" cy="355265"/>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227208631" name="Multiplikationszeichen 7"/>
            <p:cNvSpPr/>
            <p:nvPr/>
          </p:nvSpPr>
          <p:spPr bwMode="auto">
            <a:xfrm>
              <a:off x="9658292" y="6026063"/>
              <a:ext cx="288032" cy="355265"/>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470515422" name="Multiplikationszeichen 13"/>
            <p:cNvSpPr/>
            <p:nvPr/>
          </p:nvSpPr>
          <p:spPr bwMode="auto">
            <a:xfrm>
              <a:off x="10018332" y="6386103"/>
              <a:ext cx="288032" cy="355265"/>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620918099" name="Multiplikationszeichen 15"/>
            <p:cNvSpPr/>
            <p:nvPr/>
          </p:nvSpPr>
          <p:spPr bwMode="auto">
            <a:xfrm>
              <a:off x="10414490" y="6026063"/>
              <a:ext cx="288032" cy="355265"/>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888995397" name="Multiplikationszeichen 16"/>
            <p:cNvSpPr/>
            <p:nvPr/>
          </p:nvSpPr>
          <p:spPr bwMode="auto">
            <a:xfrm>
              <a:off x="10776520" y="6386103"/>
              <a:ext cx="288032" cy="355265"/>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grpSp>
      <p:sp>
        <p:nvSpPr>
          <p:cNvPr id="3" name="Rechteck 2">
            <a:extLst>
              <a:ext uri="{FF2B5EF4-FFF2-40B4-BE49-F238E27FC236}">
                <a16:creationId xmlns:a16="http://schemas.microsoft.com/office/drawing/2014/main" id="{0F1BD3FD-4F1A-E9C4-AC42-F0FB74F7294E}"/>
              </a:ext>
            </a:extLst>
          </p:cNvPr>
          <p:cNvSpPr/>
          <p:nvPr/>
        </p:nvSpPr>
        <p:spPr bwMode="auto">
          <a:xfrm>
            <a:off x="3141247" y="0"/>
            <a:ext cx="9048328" cy="61486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8" name="Titel 1">
            <a:extLst>
              <a:ext uri="{FF2B5EF4-FFF2-40B4-BE49-F238E27FC236}">
                <a16:creationId xmlns:a16="http://schemas.microsoft.com/office/drawing/2014/main" id="{ACCA3662-8DCE-E3AD-DD12-2960257571A2}"/>
              </a:ext>
            </a:extLst>
          </p:cNvPr>
          <p:cNvSpPr txBox="1">
            <a:spLocks/>
          </p:cNvSpPr>
          <p:nvPr/>
        </p:nvSpPr>
        <p:spPr bwMode="auto">
          <a:xfrm>
            <a:off x="3272923" y="66086"/>
            <a:ext cx="8784976" cy="482688"/>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Bewegungsablauf: Nachgestaltung</a:t>
            </a:r>
            <a:endParaRPr lang="de-DE" sz="3000" dirty="0">
              <a:latin typeface="Aptos" panose="020B0004020202020204" pitchFamily="34" charset="0"/>
            </a:endParaRPr>
          </a:p>
        </p:txBody>
      </p:sp>
      <p:sp>
        <p:nvSpPr>
          <p:cNvPr id="10" name="Textfeld 6">
            <a:extLst>
              <a:ext uri="{FF2B5EF4-FFF2-40B4-BE49-F238E27FC236}">
                <a16:creationId xmlns:a16="http://schemas.microsoft.com/office/drawing/2014/main" id="{D21EEDEA-B5A6-18BC-3C3F-9DE14E8B4678}"/>
              </a:ext>
            </a:extLst>
          </p:cNvPr>
          <p:cNvSpPr txBox="1"/>
          <p:nvPr/>
        </p:nvSpPr>
        <p:spPr bwMode="auto">
          <a:xfrm>
            <a:off x="11136560" y="6453336"/>
            <a:ext cx="1152128" cy="369332"/>
          </a:xfrm>
          <a:prstGeom prst="rect">
            <a:avLst/>
          </a:prstGeom>
          <a:noFill/>
        </p:spPr>
        <p:txBody>
          <a:bodyPr wrap="square" rtlCol="0">
            <a:spAutoFit/>
          </a:bodyPr>
          <a:lstStyle/>
          <a:p>
            <a:pPr>
              <a:defRPr/>
            </a:pPr>
            <a:r>
              <a:rPr lang="de-DE" b="1" dirty="0"/>
              <a:t>Karte 13</a:t>
            </a:r>
            <a:endParaRPr b="1" dirty="0"/>
          </a:p>
        </p:txBody>
      </p:sp>
      <p:sp>
        <p:nvSpPr>
          <p:cNvPr id="37" name="Ellipse 36">
            <a:extLst>
              <a:ext uri="{FF2B5EF4-FFF2-40B4-BE49-F238E27FC236}">
                <a16:creationId xmlns:a16="http://schemas.microsoft.com/office/drawing/2014/main" id="{3AE578AC-D19D-1AC2-AC03-DD4B97AE9F21}"/>
              </a:ext>
            </a:extLst>
          </p:cNvPr>
          <p:cNvSpPr/>
          <p:nvPr/>
        </p:nvSpPr>
        <p:spPr bwMode="auto">
          <a:xfrm>
            <a:off x="263352" y="476672"/>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9" name="Rechteck 38">
            <a:extLst>
              <a:ext uri="{FF2B5EF4-FFF2-40B4-BE49-F238E27FC236}">
                <a16:creationId xmlns:a16="http://schemas.microsoft.com/office/drawing/2014/main" id="{6926FAC8-05CC-0072-D0EA-6812EF55E024}"/>
              </a:ext>
            </a:extLst>
          </p:cNvPr>
          <p:cNvSpPr/>
          <p:nvPr/>
        </p:nvSpPr>
        <p:spPr bwMode="auto">
          <a:xfrm>
            <a:off x="767408" y="58589"/>
            <a:ext cx="2361760" cy="584775"/>
          </a:xfrm>
          <a:prstGeom prst="rect">
            <a:avLst/>
          </a:prstGeom>
        </p:spPr>
        <p:txBody>
          <a:bodyPr wrap="square">
            <a:spAutoFit/>
          </a:bodyPr>
          <a:lstStyle/>
          <a:p>
            <a:r>
              <a:rPr lang="de-DE" sz="3200" b="1" dirty="0">
                <a:latin typeface="Aptos" panose="020B0004020202020204" pitchFamily="34" charset="0"/>
              </a:rPr>
              <a:t>VR Move LK </a:t>
            </a:r>
            <a:endParaRPr lang="de-DE" sz="3200" dirty="0"/>
          </a:p>
        </p:txBody>
      </p:sp>
      <p:grpSp>
        <p:nvGrpSpPr>
          <p:cNvPr id="6" name="Gruppieren 5">
            <a:extLst>
              <a:ext uri="{FF2B5EF4-FFF2-40B4-BE49-F238E27FC236}">
                <a16:creationId xmlns:a16="http://schemas.microsoft.com/office/drawing/2014/main" id="{0BB57034-E989-4D0F-B07C-B2A11E43801A}"/>
              </a:ext>
            </a:extLst>
          </p:cNvPr>
          <p:cNvGrpSpPr/>
          <p:nvPr/>
        </p:nvGrpSpPr>
        <p:grpSpPr>
          <a:xfrm>
            <a:off x="1086870" y="1124744"/>
            <a:ext cx="10769769" cy="4680393"/>
            <a:chOff x="1086870" y="1269348"/>
            <a:chExt cx="10769769" cy="4680393"/>
          </a:xfrm>
        </p:grpSpPr>
        <p:sp>
          <p:nvSpPr>
            <p:cNvPr id="1068318508" name="Rechteck 85"/>
            <p:cNvSpPr/>
            <p:nvPr/>
          </p:nvSpPr>
          <p:spPr bwMode="auto">
            <a:xfrm rot="5400000">
              <a:off x="7600432" y="1176986"/>
              <a:ext cx="4163845" cy="4348569"/>
            </a:xfrm>
            <a:prstGeom prst="rect">
              <a:avLst/>
            </a:prstGeom>
            <a:solidFill>
              <a:schemeClr val="bg1"/>
            </a:solidFill>
            <a:ln w="7620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989875691" name="Rechteck 5"/>
            <p:cNvSpPr/>
            <p:nvPr/>
          </p:nvSpPr>
          <p:spPr bwMode="auto">
            <a:xfrm rot="5400000">
              <a:off x="2152582" y="256245"/>
              <a:ext cx="4163845" cy="6214113"/>
            </a:xfrm>
            <a:prstGeom prst="rect">
              <a:avLst/>
            </a:prstGeom>
            <a:solidFill>
              <a:schemeClr val="bg1"/>
            </a:solidFill>
            <a:ln w="7620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143133647" name="Textfeld 55"/>
            <p:cNvSpPr txBox="1"/>
            <p:nvPr/>
          </p:nvSpPr>
          <p:spPr bwMode="auto">
            <a:xfrm>
              <a:off x="7392144" y="5580409"/>
              <a:ext cx="1650779" cy="369332"/>
            </a:xfrm>
            <a:prstGeom prst="rect">
              <a:avLst/>
            </a:prstGeom>
            <a:noFill/>
          </p:spPr>
          <p:txBody>
            <a:bodyPr wrap="square" rtlCol="0">
              <a:spAutoFit/>
            </a:bodyPr>
            <a:lstStyle/>
            <a:p>
              <a:pPr>
                <a:defRPr/>
              </a:pPr>
              <a:r>
                <a:rPr lang="de-DE" b="1" dirty="0">
                  <a:solidFill>
                    <a:schemeClr val="accent5">
                      <a:lumMod val="75000"/>
                    </a:schemeClr>
                  </a:solidFill>
                </a:rPr>
                <a:t>2.8 Zählzeiten</a:t>
              </a:r>
              <a:endParaRPr dirty="0"/>
            </a:p>
          </p:txBody>
        </p:sp>
        <p:sp>
          <p:nvSpPr>
            <p:cNvPr id="1102220049" name="Textfeld 56"/>
            <p:cNvSpPr txBox="1"/>
            <p:nvPr/>
          </p:nvSpPr>
          <p:spPr bwMode="auto">
            <a:xfrm>
              <a:off x="1086870" y="5533796"/>
              <a:ext cx="1568374" cy="369332"/>
            </a:xfrm>
            <a:prstGeom prst="rect">
              <a:avLst/>
            </a:prstGeom>
            <a:noFill/>
          </p:spPr>
          <p:txBody>
            <a:bodyPr wrap="square" rtlCol="0">
              <a:spAutoFit/>
            </a:bodyPr>
            <a:lstStyle/>
            <a:p>
              <a:pPr>
                <a:defRPr/>
              </a:pPr>
              <a:r>
                <a:rPr lang="de-DE" b="1" dirty="0">
                  <a:solidFill>
                    <a:schemeClr val="accent5">
                      <a:lumMod val="75000"/>
                    </a:schemeClr>
                  </a:solidFill>
                </a:rPr>
                <a:t>1.8 Zählzeiten</a:t>
              </a:r>
              <a:endParaRPr dirty="0"/>
            </a:p>
          </p:txBody>
        </p:sp>
        <p:cxnSp>
          <p:nvCxnSpPr>
            <p:cNvPr id="1899358985" name="Gerade Verbindung mit Pfeil 58"/>
            <p:cNvCxnSpPr>
              <a:cxnSpLocks/>
            </p:cNvCxnSpPr>
            <p:nvPr/>
          </p:nvCxnSpPr>
          <p:spPr bwMode="auto">
            <a:xfrm flipV="1">
              <a:off x="7954295" y="4645398"/>
              <a:ext cx="3398289" cy="7738"/>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Gerade Verbindung mit Pfeil 30"/>
            <p:cNvCxnSpPr/>
            <p:nvPr/>
          </p:nvCxnSpPr>
          <p:spPr bwMode="auto">
            <a:xfrm rot="326209" flipV="1">
              <a:off x="2405203" y="3776348"/>
              <a:ext cx="1044029" cy="1393665"/>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22976234" name="Textfeld 36"/>
            <p:cNvSpPr txBox="1"/>
            <p:nvPr/>
          </p:nvSpPr>
          <p:spPr bwMode="auto">
            <a:xfrm rot="18664935">
              <a:off x="3549630" y="4132830"/>
              <a:ext cx="1153693" cy="276999"/>
            </a:xfrm>
            <a:prstGeom prst="rect">
              <a:avLst/>
            </a:prstGeom>
            <a:noFill/>
          </p:spPr>
          <p:txBody>
            <a:bodyPr wrap="square" rtlCol="0">
              <a:spAutoFit/>
            </a:bodyPr>
            <a:lstStyle/>
            <a:p>
              <a:pPr>
                <a:defRPr/>
              </a:pPr>
              <a:r>
                <a:rPr lang="de-DE" sz="1200" dirty="0">
                  <a:solidFill>
                    <a:schemeClr val="accent5">
                      <a:lumMod val="75000"/>
                    </a:schemeClr>
                  </a:solidFill>
                </a:rPr>
                <a:t>schnell</a:t>
              </a:r>
              <a:endParaRPr dirty="0"/>
            </a:p>
          </p:txBody>
        </p:sp>
        <p:sp>
          <p:nvSpPr>
            <p:cNvPr id="1397361292" name="Textfeld 35"/>
            <p:cNvSpPr txBox="1"/>
            <p:nvPr/>
          </p:nvSpPr>
          <p:spPr bwMode="auto">
            <a:xfrm rot="18731651">
              <a:off x="1889212" y="4588296"/>
              <a:ext cx="1153693" cy="276999"/>
            </a:xfrm>
            <a:prstGeom prst="rect">
              <a:avLst/>
            </a:prstGeom>
            <a:noFill/>
          </p:spPr>
          <p:txBody>
            <a:bodyPr wrap="square" rtlCol="0">
              <a:spAutoFit/>
            </a:bodyPr>
            <a:lstStyle/>
            <a:p>
              <a:pPr>
                <a:defRPr/>
              </a:pPr>
              <a:r>
                <a:rPr lang="de-DE" sz="1200" dirty="0">
                  <a:solidFill>
                    <a:schemeClr val="accent5">
                      <a:lumMod val="75000"/>
                    </a:schemeClr>
                  </a:solidFill>
                </a:rPr>
                <a:t>langsam</a:t>
              </a:r>
              <a:endParaRPr dirty="0"/>
            </a:p>
          </p:txBody>
        </p:sp>
        <p:sp>
          <p:nvSpPr>
            <p:cNvPr id="1523976293" name="Textfeld 51"/>
            <p:cNvSpPr txBox="1"/>
            <p:nvPr/>
          </p:nvSpPr>
          <p:spPr bwMode="auto">
            <a:xfrm rot="2374460">
              <a:off x="3279210" y="2782912"/>
              <a:ext cx="1153693" cy="276999"/>
            </a:xfrm>
            <a:prstGeom prst="rect">
              <a:avLst/>
            </a:prstGeom>
            <a:noFill/>
          </p:spPr>
          <p:txBody>
            <a:bodyPr wrap="square" rtlCol="0">
              <a:spAutoFit/>
            </a:bodyPr>
            <a:lstStyle/>
            <a:p>
              <a:pPr>
                <a:defRPr/>
              </a:pPr>
              <a:r>
                <a:rPr lang="de-DE" sz="1200" dirty="0">
                  <a:solidFill>
                    <a:schemeClr val="accent5">
                      <a:lumMod val="75000"/>
                    </a:schemeClr>
                  </a:solidFill>
                </a:rPr>
                <a:t>langsam</a:t>
              </a:r>
              <a:endParaRPr dirty="0"/>
            </a:p>
          </p:txBody>
        </p:sp>
        <p:sp>
          <p:nvSpPr>
            <p:cNvPr id="1492684964" name="Textfeld 54"/>
            <p:cNvSpPr txBox="1"/>
            <p:nvPr/>
          </p:nvSpPr>
          <p:spPr bwMode="auto">
            <a:xfrm rot="2274240">
              <a:off x="1468270" y="2265995"/>
              <a:ext cx="1153693" cy="276999"/>
            </a:xfrm>
            <a:prstGeom prst="rect">
              <a:avLst/>
            </a:prstGeom>
            <a:noFill/>
          </p:spPr>
          <p:txBody>
            <a:bodyPr wrap="square" rtlCol="0">
              <a:spAutoFit/>
            </a:bodyPr>
            <a:lstStyle/>
            <a:p>
              <a:pPr>
                <a:defRPr/>
              </a:pPr>
              <a:r>
                <a:rPr lang="de-DE" sz="1200" dirty="0">
                  <a:solidFill>
                    <a:schemeClr val="accent5">
                      <a:lumMod val="75000"/>
                    </a:schemeClr>
                  </a:solidFill>
                </a:rPr>
                <a:t>schnell</a:t>
              </a:r>
              <a:endParaRPr dirty="0"/>
            </a:p>
          </p:txBody>
        </p:sp>
        <p:cxnSp>
          <p:nvCxnSpPr>
            <p:cNvPr id="80" name="Gerade Verbindung mit Pfeil 79"/>
            <p:cNvCxnSpPr/>
            <p:nvPr/>
          </p:nvCxnSpPr>
          <p:spPr bwMode="auto">
            <a:xfrm rot="16574118" flipV="1">
              <a:off x="2119574" y="1350576"/>
              <a:ext cx="1126723" cy="1557654"/>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57754775" name="Textfeld 4"/>
            <p:cNvSpPr txBox="1"/>
            <p:nvPr/>
          </p:nvSpPr>
          <p:spPr bwMode="auto">
            <a:xfrm>
              <a:off x="5109388" y="1627913"/>
              <a:ext cx="1803897" cy="2783839"/>
            </a:xfrm>
            <a:prstGeom prst="rect">
              <a:avLst/>
            </a:prstGeom>
            <a:noFill/>
          </p:spPr>
          <p:txBody>
            <a:bodyPr wrap="square" rtlCol="0">
              <a:spAutoFit/>
            </a:bodyPr>
            <a:lstStyle/>
            <a:p>
              <a:pPr>
                <a:defRPr/>
              </a:pPr>
              <a:r>
                <a:rPr lang="de-DE" sz="2000" b="1" dirty="0"/>
                <a:t>Merksatz:</a:t>
              </a:r>
              <a:endParaRPr dirty="0"/>
            </a:p>
            <a:p>
              <a:pPr>
                <a:defRPr/>
              </a:pPr>
              <a:br>
                <a:rPr lang="de-DE" b="1" dirty="0"/>
              </a:br>
              <a:r>
                <a:rPr lang="de-DE" sz="2000" b="1" dirty="0"/>
                <a:t>„Komm und</a:t>
              </a:r>
              <a:endParaRPr dirty="0"/>
            </a:p>
            <a:p>
              <a:pPr>
                <a:lnSpc>
                  <a:spcPct val="150000"/>
                </a:lnSpc>
                <a:defRPr/>
              </a:pPr>
              <a:r>
                <a:rPr lang="de-DE" sz="2000" b="1" dirty="0">
                  <a:solidFill>
                    <a:srgbClr val="0070C0"/>
                  </a:solidFill>
                </a:rPr>
                <a:t>   1             2</a:t>
              </a:r>
              <a:endParaRPr dirty="0"/>
            </a:p>
            <a:p>
              <a:pPr>
                <a:lnSpc>
                  <a:spcPct val="150000"/>
                </a:lnSpc>
                <a:defRPr/>
              </a:pPr>
              <a:br>
                <a:rPr lang="de-DE" sz="2000" b="1" dirty="0"/>
              </a:br>
              <a:r>
                <a:rPr lang="de-DE" sz="2000" b="1" dirty="0"/>
                <a:t>Lauf mit mir“</a:t>
              </a:r>
              <a:endParaRPr dirty="0"/>
            </a:p>
            <a:p>
              <a:pPr>
                <a:lnSpc>
                  <a:spcPct val="150000"/>
                </a:lnSpc>
                <a:defRPr/>
              </a:pPr>
              <a:r>
                <a:rPr lang="de-DE" sz="2000" b="1" dirty="0">
                  <a:solidFill>
                    <a:srgbClr val="0070C0"/>
                  </a:solidFill>
                </a:rPr>
                <a:t>   3      +     4</a:t>
              </a:r>
              <a:endParaRPr dirty="0"/>
            </a:p>
          </p:txBody>
        </p:sp>
        <p:sp>
          <p:nvSpPr>
            <p:cNvPr id="556894581" name="Textfeld 8"/>
            <p:cNvSpPr txBox="1"/>
            <p:nvPr/>
          </p:nvSpPr>
          <p:spPr bwMode="auto">
            <a:xfrm>
              <a:off x="5518370" y="2935977"/>
              <a:ext cx="1153693" cy="276999"/>
            </a:xfrm>
            <a:prstGeom prst="rect">
              <a:avLst/>
            </a:prstGeom>
            <a:noFill/>
          </p:spPr>
          <p:txBody>
            <a:bodyPr wrap="square" rtlCol="0">
              <a:spAutoFit/>
            </a:bodyPr>
            <a:lstStyle/>
            <a:p>
              <a:pPr>
                <a:defRPr/>
              </a:pPr>
              <a:r>
                <a:rPr lang="de-DE" sz="1200">
                  <a:solidFill>
                    <a:schemeClr val="accent5">
                      <a:lumMod val="75000"/>
                    </a:schemeClr>
                  </a:solidFill>
                </a:rPr>
                <a:t>langsam</a:t>
              </a:r>
              <a:endParaRPr/>
            </a:p>
          </p:txBody>
        </p:sp>
        <p:sp>
          <p:nvSpPr>
            <p:cNvPr id="2023915337" name="Textfeld 10"/>
            <p:cNvSpPr txBox="1"/>
            <p:nvPr/>
          </p:nvSpPr>
          <p:spPr bwMode="auto">
            <a:xfrm>
              <a:off x="5590378" y="4293096"/>
              <a:ext cx="1153693" cy="276999"/>
            </a:xfrm>
            <a:prstGeom prst="rect">
              <a:avLst/>
            </a:prstGeom>
            <a:noFill/>
          </p:spPr>
          <p:txBody>
            <a:bodyPr wrap="square" rtlCol="0">
              <a:spAutoFit/>
            </a:bodyPr>
            <a:lstStyle/>
            <a:p>
              <a:pPr>
                <a:defRPr/>
              </a:pPr>
              <a:r>
                <a:rPr lang="de-DE" sz="1200" dirty="0">
                  <a:solidFill>
                    <a:schemeClr val="accent5">
                      <a:lumMod val="75000"/>
                    </a:schemeClr>
                  </a:solidFill>
                </a:rPr>
                <a:t>schnell</a:t>
              </a:r>
              <a:endParaRPr dirty="0"/>
            </a:p>
          </p:txBody>
        </p:sp>
        <p:sp>
          <p:nvSpPr>
            <p:cNvPr id="1001577312" name="Textfeld 14"/>
            <p:cNvSpPr txBox="1"/>
            <p:nvPr/>
          </p:nvSpPr>
          <p:spPr bwMode="auto">
            <a:xfrm>
              <a:off x="2270049" y="3861048"/>
              <a:ext cx="585591" cy="369332"/>
            </a:xfrm>
            <a:prstGeom prst="rect">
              <a:avLst/>
            </a:prstGeom>
            <a:noFill/>
          </p:spPr>
          <p:txBody>
            <a:bodyPr wrap="square" rtlCol="0">
              <a:spAutoFit/>
            </a:bodyPr>
            <a:lstStyle/>
            <a:p>
              <a:pPr>
                <a:defRPr/>
              </a:pPr>
              <a:r>
                <a:rPr lang="de-DE" dirty="0">
                  <a:solidFill>
                    <a:srgbClr val="0070C0"/>
                  </a:solidFill>
                </a:rPr>
                <a:t>2 </a:t>
              </a:r>
              <a:r>
                <a:rPr lang="de-DE" dirty="0"/>
                <a:t>L</a:t>
              </a:r>
              <a:endParaRPr dirty="0"/>
            </a:p>
          </p:txBody>
        </p:sp>
        <p:sp>
          <p:nvSpPr>
            <p:cNvPr id="723371470" name="Textfeld 12"/>
            <p:cNvSpPr txBox="1"/>
            <p:nvPr/>
          </p:nvSpPr>
          <p:spPr bwMode="auto">
            <a:xfrm>
              <a:off x="2547726" y="5028640"/>
              <a:ext cx="571782" cy="369332"/>
            </a:xfrm>
            <a:prstGeom prst="rect">
              <a:avLst/>
            </a:prstGeom>
            <a:noFill/>
          </p:spPr>
          <p:txBody>
            <a:bodyPr wrap="square" rtlCol="0">
              <a:spAutoFit/>
            </a:bodyPr>
            <a:lstStyle/>
            <a:p>
              <a:pPr>
                <a:defRPr/>
              </a:pPr>
              <a:r>
                <a:rPr lang="de-DE">
                  <a:solidFill>
                    <a:srgbClr val="0070C0"/>
                  </a:solidFill>
                </a:rPr>
                <a:t>1 </a:t>
              </a:r>
              <a:r>
                <a:rPr lang="de-DE"/>
                <a:t>R</a:t>
              </a:r>
              <a:endParaRPr/>
            </a:p>
          </p:txBody>
        </p:sp>
        <p:sp>
          <p:nvSpPr>
            <p:cNvPr id="1086104103" name="Textfeld 17"/>
            <p:cNvSpPr txBox="1"/>
            <p:nvPr/>
          </p:nvSpPr>
          <p:spPr bwMode="auto">
            <a:xfrm>
              <a:off x="3359696" y="4345276"/>
              <a:ext cx="578388" cy="369332"/>
            </a:xfrm>
            <a:prstGeom prst="rect">
              <a:avLst/>
            </a:prstGeom>
            <a:noFill/>
          </p:spPr>
          <p:txBody>
            <a:bodyPr wrap="square" rtlCol="0">
              <a:spAutoFit/>
            </a:bodyPr>
            <a:lstStyle/>
            <a:p>
              <a:pPr>
                <a:defRPr/>
              </a:pPr>
              <a:r>
                <a:rPr lang="de-DE" dirty="0">
                  <a:solidFill>
                    <a:srgbClr val="0070C0"/>
                  </a:solidFill>
                </a:rPr>
                <a:t>3</a:t>
              </a:r>
              <a:r>
                <a:rPr lang="de-DE" dirty="0"/>
                <a:t> R</a:t>
              </a:r>
              <a:endParaRPr dirty="0"/>
            </a:p>
          </p:txBody>
        </p:sp>
        <p:sp>
          <p:nvSpPr>
            <p:cNvPr id="1164035457" name="Textfeld 18"/>
            <p:cNvSpPr txBox="1"/>
            <p:nvPr/>
          </p:nvSpPr>
          <p:spPr bwMode="auto">
            <a:xfrm>
              <a:off x="2855640" y="3393096"/>
              <a:ext cx="497099" cy="369332"/>
            </a:xfrm>
            <a:prstGeom prst="rect">
              <a:avLst/>
            </a:prstGeom>
            <a:noFill/>
          </p:spPr>
          <p:txBody>
            <a:bodyPr wrap="square" rtlCol="0">
              <a:spAutoFit/>
            </a:bodyPr>
            <a:lstStyle/>
            <a:p>
              <a:pPr>
                <a:defRPr/>
              </a:pPr>
              <a:r>
                <a:rPr lang="de-DE" dirty="0">
                  <a:solidFill>
                    <a:srgbClr val="0070C0"/>
                  </a:solidFill>
                </a:rPr>
                <a:t>+ </a:t>
              </a:r>
              <a:r>
                <a:rPr lang="de-DE" dirty="0"/>
                <a:t>L</a:t>
              </a:r>
              <a:endParaRPr dirty="0"/>
            </a:p>
          </p:txBody>
        </p:sp>
        <p:sp>
          <p:nvSpPr>
            <p:cNvPr id="961743717" name="Textfeld 19"/>
            <p:cNvSpPr txBox="1"/>
            <p:nvPr/>
          </p:nvSpPr>
          <p:spPr bwMode="auto">
            <a:xfrm>
              <a:off x="3838587" y="3847418"/>
              <a:ext cx="490333" cy="369332"/>
            </a:xfrm>
            <a:prstGeom prst="rect">
              <a:avLst/>
            </a:prstGeom>
            <a:noFill/>
          </p:spPr>
          <p:txBody>
            <a:bodyPr wrap="square" rtlCol="0">
              <a:spAutoFit/>
            </a:bodyPr>
            <a:lstStyle/>
            <a:p>
              <a:pPr>
                <a:defRPr/>
              </a:pPr>
              <a:r>
                <a:rPr lang="de-DE" dirty="0">
                  <a:solidFill>
                    <a:srgbClr val="0070C0"/>
                  </a:solidFill>
                </a:rPr>
                <a:t>4 </a:t>
              </a:r>
              <a:r>
                <a:rPr lang="de-DE" dirty="0"/>
                <a:t>R</a:t>
              </a:r>
              <a:endParaRPr dirty="0"/>
            </a:p>
          </p:txBody>
        </p:sp>
        <p:sp>
          <p:nvSpPr>
            <p:cNvPr id="421859781" name="Textfeld 20"/>
            <p:cNvSpPr txBox="1"/>
            <p:nvPr/>
          </p:nvSpPr>
          <p:spPr bwMode="auto">
            <a:xfrm>
              <a:off x="2849705" y="2956302"/>
              <a:ext cx="471244" cy="369332"/>
            </a:xfrm>
            <a:prstGeom prst="rect">
              <a:avLst/>
            </a:prstGeom>
            <a:noFill/>
          </p:spPr>
          <p:txBody>
            <a:bodyPr wrap="square" rtlCol="0">
              <a:spAutoFit/>
            </a:bodyPr>
            <a:lstStyle/>
            <a:p>
              <a:pPr>
                <a:defRPr/>
              </a:pPr>
              <a:r>
                <a:rPr lang="de-DE" dirty="0">
                  <a:solidFill>
                    <a:srgbClr val="0070C0"/>
                  </a:solidFill>
                </a:rPr>
                <a:t>5 </a:t>
              </a:r>
              <a:r>
                <a:rPr lang="de-DE" dirty="0"/>
                <a:t>L</a:t>
              </a:r>
              <a:endParaRPr dirty="0"/>
            </a:p>
          </p:txBody>
        </p:sp>
        <p:sp>
          <p:nvSpPr>
            <p:cNvPr id="1497047583" name="Textfeld 22"/>
            <p:cNvSpPr txBox="1"/>
            <p:nvPr/>
          </p:nvSpPr>
          <p:spPr bwMode="auto">
            <a:xfrm>
              <a:off x="3215680" y="1979548"/>
              <a:ext cx="519177" cy="369332"/>
            </a:xfrm>
            <a:prstGeom prst="rect">
              <a:avLst/>
            </a:prstGeom>
            <a:noFill/>
          </p:spPr>
          <p:txBody>
            <a:bodyPr wrap="square" rtlCol="0">
              <a:spAutoFit/>
            </a:bodyPr>
            <a:lstStyle/>
            <a:p>
              <a:pPr>
                <a:defRPr/>
              </a:pPr>
              <a:r>
                <a:rPr lang="de-DE" dirty="0">
                  <a:solidFill>
                    <a:srgbClr val="0070C0"/>
                  </a:solidFill>
                </a:rPr>
                <a:t>6 </a:t>
              </a:r>
              <a:r>
                <a:rPr lang="de-DE" dirty="0"/>
                <a:t>R</a:t>
              </a:r>
              <a:endParaRPr dirty="0"/>
            </a:p>
          </p:txBody>
        </p:sp>
        <p:sp>
          <p:nvSpPr>
            <p:cNvPr id="1147779212" name="Textfeld 23"/>
            <p:cNvSpPr txBox="1"/>
            <p:nvPr/>
          </p:nvSpPr>
          <p:spPr bwMode="auto">
            <a:xfrm>
              <a:off x="2105484" y="2192245"/>
              <a:ext cx="549760" cy="369332"/>
            </a:xfrm>
            <a:prstGeom prst="rect">
              <a:avLst/>
            </a:prstGeom>
            <a:noFill/>
          </p:spPr>
          <p:txBody>
            <a:bodyPr wrap="square" rtlCol="0">
              <a:spAutoFit/>
            </a:bodyPr>
            <a:lstStyle/>
            <a:p>
              <a:pPr>
                <a:defRPr/>
              </a:pPr>
              <a:r>
                <a:rPr lang="de-DE" dirty="0">
                  <a:solidFill>
                    <a:srgbClr val="0070C0"/>
                  </a:solidFill>
                </a:rPr>
                <a:t>7 </a:t>
              </a:r>
              <a:r>
                <a:rPr lang="de-DE" dirty="0"/>
                <a:t>L</a:t>
              </a:r>
              <a:endParaRPr dirty="0"/>
            </a:p>
          </p:txBody>
        </p:sp>
        <p:sp>
          <p:nvSpPr>
            <p:cNvPr id="568777653" name="Textfeld 33"/>
            <p:cNvSpPr txBox="1"/>
            <p:nvPr/>
          </p:nvSpPr>
          <p:spPr bwMode="auto">
            <a:xfrm>
              <a:off x="2567608" y="1412776"/>
              <a:ext cx="587046" cy="369332"/>
            </a:xfrm>
            <a:prstGeom prst="rect">
              <a:avLst/>
            </a:prstGeom>
            <a:noFill/>
          </p:spPr>
          <p:txBody>
            <a:bodyPr wrap="square" rtlCol="0">
              <a:spAutoFit/>
            </a:bodyPr>
            <a:lstStyle/>
            <a:p>
              <a:pPr>
                <a:defRPr/>
              </a:pPr>
              <a:r>
                <a:rPr lang="de-DE" dirty="0">
                  <a:solidFill>
                    <a:srgbClr val="0070C0"/>
                  </a:solidFill>
                </a:rPr>
                <a:t>+ </a:t>
              </a:r>
              <a:r>
                <a:rPr lang="de-DE" dirty="0"/>
                <a:t>R</a:t>
              </a:r>
              <a:endParaRPr dirty="0"/>
            </a:p>
          </p:txBody>
        </p:sp>
        <p:sp>
          <p:nvSpPr>
            <p:cNvPr id="1248100691" name="Textfeld 34"/>
            <p:cNvSpPr txBox="1"/>
            <p:nvPr/>
          </p:nvSpPr>
          <p:spPr bwMode="auto">
            <a:xfrm>
              <a:off x="1418292" y="1621943"/>
              <a:ext cx="475634" cy="369332"/>
            </a:xfrm>
            <a:prstGeom prst="rect">
              <a:avLst/>
            </a:prstGeom>
            <a:noFill/>
          </p:spPr>
          <p:txBody>
            <a:bodyPr wrap="square" rtlCol="0">
              <a:spAutoFit/>
            </a:bodyPr>
            <a:lstStyle/>
            <a:p>
              <a:pPr>
                <a:defRPr/>
              </a:pPr>
              <a:r>
                <a:rPr lang="de-DE" dirty="0">
                  <a:solidFill>
                    <a:srgbClr val="0070C0"/>
                  </a:solidFill>
                </a:rPr>
                <a:t>8 </a:t>
              </a:r>
              <a:r>
                <a:rPr lang="de-DE" dirty="0"/>
                <a:t>L</a:t>
              </a:r>
              <a:endParaRPr dirty="0"/>
            </a:p>
          </p:txBody>
        </p:sp>
        <p:sp>
          <p:nvSpPr>
            <p:cNvPr id="1776386644" name="Textfeld 113"/>
            <p:cNvSpPr txBox="1"/>
            <p:nvPr/>
          </p:nvSpPr>
          <p:spPr bwMode="auto">
            <a:xfrm>
              <a:off x="8814155" y="3244642"/>
              <a:ext cx="1728192" cy="369332"/>
            </a:xfrm>
            <a:prstGeom prst="rect">
              <a:avLst/>
            </a:prstGeom>
            <a:noFill/>
          </p:spPr>
          <p:txBody>
            <a:bodyPr wrap="square" rtlCol="0">
              <a:spAutoFit/>
            </a:bodyPr>
            <a:lstStyle/>
            <a:p>
              <a:pPr>
                <a:defRPr/>
              </a:pPr>
              <a:r>
                <a:rPr lang="de-DE" b="1" dirty="0">
                  <a:solidFill>
                    <a:schemeClr val="accent5">
                      <a:lumMod val="75000"/>
                    </a:schemeClr>
                  </a:solidFill>
                </a:rPr>
                <a:t>Bodenrolle</a:t>
              </a:r>
              <a:endParaRPr b="1" dirty="0"/>
            </a:p>
          </p:txBody>
        </p:sp>
        <p:sp>
          <p:nvSpPr>
            <p:cNvPr id="1736736646" name="Textfeld 89"/>
            <p:cNvSpPr txBox="1"/>
            <p:nvPr/>
          </p:nvSpPr>
          <p:spPr bwMode="auto">
            <a:xfrm>
              <a:off x="7596818" y="4654877"/>
              <a:ext cx="4216986" cy="646331"/>
            </a:xfrm>
            <a:prstGeom prst="rect">
              <a:avLst/>
            </a:prstGeom>
            <a:noFill/>
          </p:spPr>
          <p:txBody>
            <a:bodyPr wrap="square" rtlCol="0">
              <a:spAutoFit/>
            </a:bodyPr>
            <a:lstStyle/>
            <a:p>
              <a:pPr>
                <a:defRPr/>
              </a:pPr>
              <a:r>
                <a:rPr lang="de-DE" b="1" dirty="0">
                  <a:solidFill>
                    <a:srgbClr val="0070C0"/>
                  </a:solidFill>
                </a:rPr>
                <a:t>   5                   6                   7                     8</a:t>
              </a:r>
              <a:endParaRPr b="1" dirty="0">
                <a:solidFill>
                  <a:srgbClr val="0070C0"/>
                </a:solidFill>
              </a:endParaRPr>
            </a:p>
            <a:p>
              <a:pPr>
                <a:defRPr/>
              </a:pPr>
              <a:r>
                <a:rPr lang="de-DE" dirty="0"/>
                <a:t>Sprung         tief              dreh                steh</a:t>
              </a:r>
              <a:endParaRPr dirty="0"/>
            </a:p>
          </p:txBody>
        </p:sp>
        <p:pic>
          <p:nvPicPr>
            <p:cNvPr id="15" name="Grafik 14" descr="Ein Bild, das Yoga enthält.&#10;&#10;KI-generierte Inhalte können fehlerhaft sein.">
              <a:extLst>
                <a:ext uri="{FF2B5EF4-FFF2-40B4-BE49-F238E27FC236}">
                  <a16:creationId xmlns:a16="http://schemas.microsoft.com/office/drawing/2014/main" id="{AC342187-D927-7BEE-EAB6-A813B967257D}"/>
                </a:ext>
              </a:extLst>
            </p:cNvPr>
            <p:cNvPicPr>
              <a:picLocks noChangeAspect="1"/>
            </p:cNvPicPr>
            <p:nvPr/>
          </p:nvPicPr>
          <p:blipFill>
            <a:blip r:embed="rId3" cstate="print">
              <a:extLst>
                <a:ext uri="{28A0092B-C50C-407E-A947-70E740481C1C}">
                  <a14:useLocalDpi xmlns:a14="http://schemas.microsoft.com/office/drawing/2010/main" val="0"/>
                </a:ext>
              </a:extLst>
            </a:blip>
            <a:srcRect l="1" t="4466" r="4757"/>
            <a:stretch>
              <a:fillRect/>
            </a:stretch>
          </p:blipFill>
          <p:spPr>
            <a:xfrm>
              <a:off x="9190421" y="3706370"/>
              <a:ext cx="714359" cy="848236"/>
            </a:xfrm>
            <a:prstGeom prst="rect">
              <a:avLst/>
            </a:prstGeom>
          </p:spPr>
        </p:pic>
        <p:pic>
          <p:nvPicPr>
            <p:cNvPr id="11" name="Grafik 10">
              <a:extLst>
                <a:ext uri="{FF2B5EF4-FFF2-40B4-BE49-F238E27FC236}">
                  <a16:creationId xmlns:a16="http://schemas.microsoft.com/office/drawing/2014/main" id="{675375A3-ED6D-1245-B19A-0388B9493F1C}"/>
                </a:ext>
              </a:extLst>
            </p:cNvPr>
            <p:cNvPicPr>
              <a:picLocks noChangeAspect="1"/>
            </p:cNvPicPr>
            <p:nvPr/>
          </p:nvPicPr>
          <p:blipFill>
            <a:blip r:embed="rId4" cstate="print">
              <a:extLst>
                <a:ext uri="{28A0092B-C50C-407E-A947-70E740481C1C}">
                  <a14:useLocalDpi xmlns:a14="http://schemas.microsoft.com/office/drawing/2010/main" val="0"/>
                </a:ext>
              </a:extLst>
            </a:blip>
            <a:srcRect l="16190" t="10452" r="11286" b="12159"/>
            <a:stretch>
              <a:fillRect/>
            </a:stretch>
          </p:blipFill>
          <p:spPr>
            <a:xfrm>
              <a:off x="8152516" y="3645612"/>
              <a:ext cx="463764" cy="854655"/>
            </a:xfrm>
            <a:prstGeom prst="rect">
              <a:avLst/>
            </a:prstGeom>
          </p:spPr>
        </p:pic>
        <p:pic>
          <p:nvPicPr>
            <p:cNvPr id="13" name="Grafik 12" descr="Ein Bild, das Balance, Yoga, Knie, körperliche Fitness enthält.&#10;&#10;KI-generierte Inhalte können fehlerhaft sein.">
              <a:extLst>
                <a:ext uri="{FF2B5EF4-FFF2-40B4-BE49-F238E27FC236}">
                  <a16:creationId xmlns:a16="http://schemas.microsoft.com/office/drawing/2014/main" id="{3094139E-F18B-3304-82F1-9E70FDEBA615}"/>
                </a:ext>
              </a:extLst>
            </p:cNvPr>
            <p:cNvPicPr>
              <a:picLocks noChangeAspect="1"/>
            </p:cNvPicPr>
            <p:nvPr/>
          </p:nvPicPr>
          <p:blipFill>
            <a:blip r:embed="rId5" cstate="print">
              <a:extLst>
                <a:ext uri="{28A0092B-C50C-407E-A947-70E740481C1C}">
                  <a14:useLocalDpi xmlns:a14="http://schemas.microsoft.com/office/drawing/2010/main" val="0"/>
                </a:ext>
              </a:extLst>
            </a:blip>
            <a:srcRect l="9036" t="10738" r="18675" b="11824"/>
            <a:stretch>
              <a:fillRect/>
            </a:stretch>
          </p:blipFill>
          <p:spPr>
            <a:xfrm>
              <a:off x="8616280" y="3719339"/>
              <a:ext cx="668310" cy="775436"/>
            </a:xfrm>
            <a:prstGeom prst="rect">
              <a:avLst/>
            </a:prstGeom>
          </p:spPr>
        </p:pic>
        <p:pic>
          <p:nvPicPr>
            <p:cNvPr id="19" name="Grafik 18" descr="Ein Bild, das Schlittschuhlaufen enthält.&#10;&#10;KI-generierte Inhalte können fehlerhaft sein.">
              <a:extLst>
                <a:ext uri="{FF2B5EF4-FFF2-40B4-BE49-F238E27FC236}">
                  <a16:creationId xmlns:a16="http://schemas.microsoft.com/office/drawing/2014/main" id="{D2008A39-B461-6D7B-AD1D-3F8372C458FB}"/>
                </a:ext>
              </a:extLst>
            </p:cNvPr>
            <p:cNvPicPr>
              <a:picLocks noChangeAspect="1"/>
            </p:cNvPicPr>
            <p:nvPr/>
          </p:nvPicPr>
          <p:blipFill>
            <a:blip r:embed="rId6" cstate="print">
              <a:extLst>
                <a:ext uri="{28A0092B-C50C-407E-A947-70E740481C1C}">
                  <a14:useLocalDpi xmlns:a14="http://schemas.microsoft.com/office/drawing/2010/main" val="0"/>
                </a:ext>
              </a:extLst>
            </a:blip>
            <a:srcRect l="7706" t="5571" r="9204" b="6991"/>
            <a:stretch>
              <a:fillRect/>
            </a:stretch>
          </p:blipFill>
          <p:spPr>
            <a:xfrm>
              <a:off x="10575967" y="3789628"/>
              <a:ext cx="632601" cy="686695"/>
            </a:xfrm>
            <a:prstGeom prst="rect">
              <a:avLst/>
            </a:prstGeom>
          </p:spPr>
        </p:pic>
        <p:pic>
          <p:nvPicPr>
            <p:cNvPr id="21" name="Grafik 20" descr="Ein Bild, das Schuhwerk, Kleidung, Person enthält.&#10;&#10;KI-generierte Inhalte können fehlerhaft sein.">
              <a:extLst>
                <a:ext uri="{FF2B5EF4-FFF2-40B4-BE49-F238E27FC236}">
                  <a16:creationId xmlns:a16="http://schemas.microsoft.com/office/drawing/2014/main" id="{0373E56B-A3A8-F861-5021-4C1E8D8463A4}"/>
                </a:ext>
              </a:extLst>
            </p:cNvPr>
            <p:cNvPicPr>
              <a:picLocks noChangeAspect="1"/>
            </p:cNvPicPr>
            <p:nvPr/>
          </p:nvPicPr>
          <p:blipFill>
            <a:blip r:embed="rId7" cstate="print">
              <a:extLst>
                <a:ext uri="{28A0092B-C50C-407E-A947-70E740481C1C}">
                  <a14:useLocalDpi xmlns:a14="http://schemas.microsoft.com/office/drawing/2010/main" val="0"/>
                </a:ext>
              </a:extLst>
            </a:blip>
            <a:srcRect l="17822" t="6573" r="9904" b="6616"/>
            <a:stretch>
              <a:fillRect/>
            </a:stretch>
          </p:blipFill>
          <p:spPr>
            <a:xfrm>
              <a:off x="11280576" y="3501596"/>
              <a:ext cx="430353" cy="925677"/>
            </a:xfrm>
            <a:prstGeom prst="rect">
              <a:avLst/>
            </a:prstGeom>
          </p:spPr>
        </p:pic>
        <p:pic>
          <p:nvPicPr>
            <p:cNvPr id="4" name="Grafik 3" descr="Ein Bild, das Schuhwerk enthält.&#10;&#10;KI-generierte Inhalte können fehlerhaft sein.">
              <a:extLst>
                <a:ext uri="{FF2B5EF4-FFF2-40B4-BE49-F238E27FC236}">
                  <a16:creationId xmlns:a16="http://schemas.microsoft.com/office/drawing/2014/main" id="{3860BEA5-F0AC-D0D8-C83D-F1A86EFB4CA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608168" y="3373836"/>
              <a:ext cx="590033" cy="1135997"/>
            </a:xfrm>
            <a:prstGeom prst="rect">
              <a:avLst/>
            </a:prstGeom>
          </p:spPr>
        </p:pic>
        <p:pic>
          <p:nvPicPr>
            <p:cNvPr id="2" name="Grafik 1" descr="Ein Bild, das Silhouette enthält.&#10;&#10;KI-generierte Inhalte können fehlerhaft sein.">
              <a:extLst>
                <a:ext uri="{FF2B5EF4-FFF2-40B4-BE49-F238E27FC236}">
                  <a16:creationId xmlns:a16="http://schemas.microsoft.com/office/drawing/2014/main" id="{7253F83B-4F26-5B1D-C885-772CB27D0867}"/>
                </a:ext>
              </a:extLst>
            </p:cNvPr>
            <p:cNvPicPr>
              <a:picLocks noChangeAspect="1"/>
            </p:cNvPicPr>
            <p:nvPr/>
          </p:nvPicPr>
          <p:blipFill>
            <a:blip r:embed="rId9" cstate="print">
              <a:extLst>
                <a:ext uri="{BEBA8EAE-BF5A-486C-A8C5-ECC9F3942E4B}">
                  <a14:imgProps xmlns:a14="http://schemas.microsoft.com/office/drawing/2010/main">
                    <a14:imgLayer r:embed="rId10">
                      <a14:imgEffect>
                        <a14:artisticMarker/>
                      </a14:imgEffect>
                    </a14:imgLayer>
                  </a14:imgProps>
                </a:ext>
                <a:ext uri="{28A0092B-C50C-407E-A947-70E740481C1C}">
                  <a14:useLocalDpi xmlns:a14="http://schemas.microsoft.com/office/drawing/2010/main" val="0"/>
                </a:ext>
              </a:extLst>
            </a:blip>
            <a:stretch>
              <a:fillRect/>
            </a:stretch>
          </p:blipFill>
          <p:spPr bwMode="auto">
            <a:xfrm rot="2709217">
              <a:off x="2625550" y="4185035"/>
              <a:ext cx="263282" cy="505579"/>
            </a:xfrm>
            <a:prstGeom prst="rect">
              <a:avLst/>
            </a:prstGeom>
          </p:spPr>
        </p:pic>
        <p:pic>
          <p:nvPicPr>
            <p:cNvPr id="5" name="Grafik 4" descr="Ein Bild, das Silhouette enthält.&#10;&#10;KI-generierte Inhalte können fehlerhaft sein.">
              <a:extLst>
                <a:ext uri="{FF2B5EF4-FFF2-40B4-BE49-F238E27FC236}">
                  <a16:creationId xmlns:a16="http://schemas.microsoft.com/office/drawing/2014/main" id="{34178992-D54E-D79D-8F28-C4BF304F0782}"/>
                </a:ext>
              </a:extLst>
            </p:cNvPr>
            <p:cNvPicPr>
              <a:picLocks noChangeAspect="1"/>
            </p:cNvPicPr>
            <p:nvPr/>
          </p:nvPicPr>
          <p:blipFill>
            <a:blip r:embed="rId11" cstate="print">
              <a:extLst>
                <a:ext uri="{BEBA8EAE-BF5A-486C-A8C5-ECC9F3942E4B}">
                  <a14:imgProps xmlns:a14="http://schemas.microsoft.com/office/drawing/2010/main">
                    <a14:imgLayer r:embed="rId12">
                      <a14:imgEffect>
                        <a14:artisticMarker/>
                      </a14:imgEffect>
                    </a14:imgLayer>
                  </a14:imgProps>
                </a:ext>
                <a:ext uri="{28A0092B-C50C-407E-A947-70E740481C1C}">
                  <a14:useLocalDpi xmlns:a14="http://schemas.microsoft.com/office/drawing/2010/main" val="0"/>
                </a:ext>
              </a:extLst>
            </a:blip>
            <a:stretch>
              <a:fillRect/>
            </a:stretch>
          </p:blipFill>
          <p:spPr bwMode="auto">
            <a:xfrm rot="19039838">
              <a:off x="1919184" y="1563412"/>
              <a:ext cx="245024" cy="470518"/>
            </a:xfrm>
            <a:prstGeom prst="rect">
              <a:avLst/>
            </a:prstGeom>
          </p:spPr>
        </p:pic>
        <p:pic>
          <p:nvPicPr>
            <p:cNvPr id="12" name="Grafik 11" descr="Ein Bild, das Silhouette enthält.&#10;&#10;KI-generierte Inhalte können fehlerhaft sein.">
              <a:extLst>
                <a:ext uri="{FF2B5EF4-FFF2-40B4-BE49-F238E27FC236}">
                  <a16:creationId xmlns:a16="http://schemas.microsoft.com/office/drawing/2014/main" id="{E37247A3-F28B-D419-5374-15AD8F9DE7F9}"/>
                </a:ext>
              </a:extLst>
            </p:cNvPr>
            <p:cNvPicPr>
              <a:picLocks noChangeAspect="1"/>
            </p:cNvPicPr>
            <p:nvPr/>
          </p:nvPicPr>
          <p:blipFill>
            <a:blip r:embed="rId13" cstate="print">
              <a:extLst>
                <a:ext uri="{28A0092B-C50C-407E-A947-70E740481C1C}">
                  <a14:useLocalDpi xmlns:a14="http://schemas.microsoft.com/office/drawing/2010/main" val="0"/>
                </a:ext>
              </a:extLst>
            </a:blip>
            <a:srcRect t="6971" r="40505" b="5765"/>
            <a:stretch>
              <a:fillRect/>
            </a:stretch>
          </p:blipFill>
          <p:spPr bwMode="auto">
            <a:xfrm rot="2232146">
              <a:off x="2708118" y="4720903"/>
              <a:ext cx="181073" cy="400829"/>
            </a:xfrm>
            <a:prstGeom prst="rect">
              <a:avLst/>
            </a:prstGeom>
          </p:spPr>
        </p:pic>
        <p:pic>
          <p:nvPicPr>
            <p:cNvPr id="14" name="Grafik 13" descr="Ein Bild, das Silhouette enthält.&#10;&#10;KI-generierte Inhalte können fehlerhaft sein.">
              <a:extLst>
                <a:ext uri="{FF2B5EF4-FFF2-40B4-BE49-F238E27FC236}">
                  <a16:creationId xmlns:a16="http://schemas.microsoft.com/office/drawing/2014/main" id="{10B89894-8225-F82C-01C9-8BEA1B550B64}"/>
                </a:ext>
              </a:extLst>
            </p:cNvPr>
            <p:cNvPicPr>
              <a:picLocks noChangeAspect="1"/>
            </p:cNvPicPr>
            <p:nvPr/>
          </p:nvPicPr>
          <p:blipFill>
            <a:blip r:embed="rId13" cstate="print">
              <a:extLst>
                <a:ext uri="{28A0092B-C50C-407E-A947-70E740481C1C}">
                  <a14:useLocalDpi xmlns:a14="http://schemas.microsoft.com/office/drawing/2010/main" val="0"/>
                </a:ext>
              </a:extLst>
            </a:blip>
            <a:srcRect t="6971" r="40505" b="5765"/>
            <a:stretch>
              <a:fillRect/>
            </a:stretch>
          </p:blipFill>
          <p:spPr bwMode="auto">
            <a:xfrm rot="18709259">
              <a:off x="3084942" y="2163550"/>
              <a:ext cx="180615" cy="399816"/>
            </a:xfrm>
            <a:prstGeom prst="rect">
              <a:avLst/>
            </a:prstGeom>
          </p:spPr>
        </p:pic>
        <p:pic>
          <p:nvPicPr>
            <p:cNvPr id="16" name="Grafik 15" descr="Ein Bild, das Silhouette enthält.&#10;&#10;KI-generierte Inhalte können fehlerhaft sein.">
              <a:extLst>
                <a:ext uri="{FF2B5EF4-FFF2-40B4-BE49-F238E27FC236}">
                  <a16:creationId xmlns:a16="http://schemas.microsoft.com/office/drawing/2014/main" id="{81775D6B-0F16-DC2E-542D-BB40D10AF389}"/>
                </a:ext>
              </a:extLst>
            </p:cNvPr>
            <p:cNvPicPr>
              <a:picLocks noChangeAspect="1"/>
            </p:cNvPicPr>
            <p:nvPr/>
          </p:nvPicPr>
          <p:blipFill>
            <a:blip r:embed="rId14" cstate="print">
              <a:extLst>
                <a:ext uri="{BEBA8EAE-BF5A-486C-A8C5-ECC9F3942E4B}">
                  <a14:imgProps xmlns:a14="http://schemas.microsoft.com/office/drawing/2010/main">
                    <a14:imgLayer r:embed="rId15">
                      <a14:imgEffect>
                        <a14:artisticMarker/>
                      </a14:imgEffect>
                    </a14:imgLayer>
                  </a14:imgProps>
                </a:ext>
                <a:ext uri="{28A0092B-C50C-407E-A947-70E740481C1C}">
                  <a14:useLocalDpi xmlns:a14="http://schemas.microsoft.com/office/drawing/2010/main" val="0"/>
                </a:ext>
              </a:extLst>
            </a:blip>
            <a:stretch>
              <a:fillRect/>
            </a:stretch>
          </p:blipFill>
          <p:spPr bwMode="auto">
            <a:xfrm rot="2709217">
              <a:off x="3189985" y="3592447"/>
              <a:ext cx="238954" cy="458862"/>
            </a:xfrm>
            <a:prstGeom prst="rect">
              <a:avLst/>
            </a:prstGeom>
          </p:spPr>
        </p:pic>
        <p:pic>
          <p:nvPicPr>
            <p:cNvPr id="18" name="Grafik 17" descr="Ein Bild, das Silhouette enthält.&#10;&#10;KI-generierte Inhalte können fehlerhaft sein.">
              <a:extLst>
                <a:ext uri="{FF2B5EF4-FFF2-40B4-BE49-F238E27FC236}">
                  <a16:creationId xmlns:a16="http://schemas.microsoft.com/office/drawing/2014/main" id="{044A26B1-CF87-ACEB-F790-2CBBFFB867AA}"/>
                </a:ext>
              </a:extLst>
            </p:cNvPr>
            <p:cNvPicPr>
              <a:picLocks noChangeAspect="1"/>
            </p:cNvPicPr>
            <p:nvPr/>
          </p:nvPicPr>
          <p:blipFill>
            <a:blip r:embed="rId13" cstate="print">
              <a:extLst>
                <a:ext uri="{28A0092B-C50C-407E-A947-70E740481C1C}">
                  <a14:useLocalDpi xmlns:a14="http://schemas.microsoft.com/office/drawing/2010/main" val="0"/>
                </a:ext>
              </a:extLst>
            </a:blip>
            <a:srcRect t="6971" r="40505" b="5765"/>
            <a:stretch>
              <a:fillRect/>
            </a:stretch>
          </p:blipFill>
          <p:spPr bwMode="auto">
            <a:xfrm rot="2232146">
              <a:off x="3363901" y="4019022"/>
              <a:ext cx="181073" cy="400829"/>
            </a:xfrm>
            <a:prstGeom prst="rect">
              <a:avLst/>
            </a:prstGeom>
          </p:spPr>
        </p:pic>
        <p:pic>
          <p:nvPicPr>
            <p:cNvPr id="20" name="Grafik 19" descr="Ein Bild, das Silhouette enthält.&#10;&#10;KI-generierte Inhalte können fehlerhaft sein.">
              <a:extLst>
                <a:ext uri="{FF2B5EF4-FFF2-40B4-BE49-F238E27FC236}">
                  <a16:creationId xmlns:a16="http://schemas.microsoft.com/office/drawing/2014/main" id="{552091DC-C935-5FEE-C2FD-871098DF9BB5}"/>
                </a:ext>
              </a:extLst>
            </p:cNvPr>
            <p:cNvPicPr>
              <a:picLocks noChangeAspect="1"/>
            </p:cNvPicPr>
            <p:nvPr/>
          </p:nvPicPr>
          <p:blipFill>
            <a:blip r:embed="rId13" cstate="print">
              <a:extLst>
                <a:ext uri="{28A0092B-C50C-407E-A947-70E740481C1C}">
                  <a14:useLocalDpi xmlns:a14="http://schemas.microsoft.com/office/drawing/2010/main" val="0"/>
                </a:ext>
              </a:extLst>
            </a:blip>
            <a:srcRect t="6971" r="40505" b="5765"/>
            <a:stretch>
              <a:fillRect/>
            </a:stretch>
          </p:blipFill>
          <p:spPr bwMode="auto">
            <a:xfrm rot="2232146">
              <a:off x="3678474" y="3662285"/>
              <a:ext cx="181073" cy="400829"/>
            </a:xfrm>
            <a:prstGeom prst="rect">
              <a:avLst/>
            </a:prstGeom>
          </p:spPr>
        </p:pic>
        <p:pic>
          <p:nvPicPr>
            <p:cNvPr id="23" name="Grafik 22" descr="Ein Bild, das Silhouette enthält.&#10;&#10;KI-generierte Inhalte können fehlerhaft sein.">
              <a:extLst>
                <a:ext uri="{FF2B5EF4-FFF2-40B4-BE49-F238E27FC236}">
                  <a16:creationId xmlns:a16="http://schemas.microsoft.com/office/drawing/2014/main" id="{02E923ED-FA07-B9C1-F32B-3435634E870D}"/>
                </a:ext>
              </a:extLst>
            </p:cNvPr>
            <p:cNvPicPr>
              <a:picLocks noChangeAspect="1"/>
            </p:cNvPicPr>
            <p:nvPr/>
          </p:nvPicPr>
          <p:blipFill>
            <a:blip r:embed="rId11" cstate="print">
              <a:extLst>
                <a:ext uri="{BEBA8EAE-BF5A-486C-A8C5-ECC9F3942E4B}">
                  <a14:imgProps xmlns:a14="http://schemas.microsoft.com/office/drawing/2010/main">
                    <a14:imgLayer r:embed="rId12">
                      <a14:imgEffect>
                        <a14:artisticMarker/>
                      </a14:imgEffect>
                    </a14:imgLayer>
                  </a14:imgProps>
                </a:ext>
                <a:ext uri="{28A0092B-C50C-407E-A947-70E740481C1C}">
                  <a14:useLocalDpi xmlns:a14="http://schemas.microsoft.com/office/drawing/2010/main" val="0"/>
                </a:ext>
              </a:extLst>
            </a:blip>
            <a:stretch>
              <a:fillRect/>
            </a:stretch>
          </p:blipFill>
          <p:spPr bwMode="auto">
            <a:xfrm rot="19425897">
              <a:off x="3236567" y="2779647"/>
              <a:ext cx="245024" cy="470518"/>
            </a:xfrm>
            <a:prstGeom prst="rect">
              <a:avLst/>
            </a:prstGeom>
          </p:spPr>
        </p:pic>
        <p:pic>
          <p:nvPicPr>
            <p:cNvPr id="24" name="Grafik 23" descr="Ein Bild, das Silhouette enthält.&#10;&#10;KI-generierte Inhalte können fehlerhaft sein.">
              <a:extLst>
                <a:ext uri="{FF2B5EF4-FFF2-40B4-BE49-F238E27FC236}">
                  <a16:creationId xmlns:a16="http://schemas.microsoft.com/office/drawing/2014/main" id="{E26689B0-16BF-1F74-4C30-8E3CB9762BA6}"/>
                </a:ext>
              </a:extLst>
            </p:cNvPr>
            <p:cNvPicPr>
              <a:picLocks noChangeAspect="1"/>
            </p:cNvPicPr>
            <p:nvPr/>
          </p:nvPicPr>
          <p:blipFill>
            <a:blip r:embed="rId16" cstate="print">
              <a:extLst>
                <a:ext uri="{28A0092B-C50C-407E-A947-70E740481C1C}">
                  <a14:useLocalDpi xmlns:a14="http://schemas.microsoft.com/office/drawing/2010/main" val="0"/>
                </a:ext>
              </a:extLst>
            </a:blip>
            <a:srcRect t="6971" r="40505" b="5765"/>
            <a:stretch>
              <a:fillRect/>
            </a:stretch>
          </p:blipFill>
          <p:spPr bwMode="auto">
            <a:xfrm rot="18709259">
              <a:off x="2383864" y="1520974"/>
              <a:ext cx="158432" cy="350711"/>
            </a:xfrm>
            <a:prstGeom prst="rect">
              <a:avLst/>
            </a:prstGeom>
          </p:spPr>
        </p:pic>
        <p:pic>
          <p:nvPicPr>
            <p:cNvPr id="27" name="Grafik 26" descr="Ein Bild, das Silhouette enthält.&#10;&#10;KI-generierte Inhalte können fehlerhaft sein.">
              <a:extLst>
                <a:ext uri="{FF2B5EF4-FFF2-40B4-BE49-F238E27FC236}">
                  <a16:creationId xmlns:a16="http://schemas.microsoft.com/office/drawing/2014/main" id="{5B80CB0C-A110-9A97-9070-CD824ACD9EFF}"/>
                </a:ext>
              </a:extLst>
            </p:cNvPr>
            <p:cNvPicPr>
              <a:picLocks noChangeAspect="1"/>
            </p:cNvPicPr>
            <p:nvPr/>
          </p:nvPicPr>
          <p:blipFill>
            <a:blip r:embed="rId11" cstate="print">
              <a:extLst>
                <a:ext uri="{BEBA8EAE-BF5A-486C-A8C5-ECC9F3942E4B}">
                  <a14:imgProps xmlns:a14="http://schemas.microsoft.com/office/drawing/2010/main">
                    <a14:imgLayer r:embed="rId12">
                      <a14:imgEffect>
                        <a14:artisticMarker/>
                      </a14:imgEffect>
                    </a14:imgLayer>
                  </a14:imgProps>
                </a:ext>
                <a:ext uri="{28A0092B-C50C-407E-A947-70E740481C1C}">
                  <a14:useLocalDpi xmlns:a14="http://schemas.microsoft.com/office/drawing/2010/main" val="0"/>
                </a:ext>
              </a:extLst>
            </a:blip>
            <a:stretch>
              <a:fillRect/>
            </a:stretch>
          </p:blipFill>
          <p:spPr bwMode="auto">
            <a:xfrm rot="19039838">
              <a:off x="2334587" y="1937589"/>
              <a:ext cx="245024" cy="470518"/>
            </a:xfrm>
            <a:prstGeom prst="rect">
              <a:avLst/>
            </a:prstGeom>
          </p:spPr>
        </p:pic>
        <p:pic>
          <p:nvPicPr>
            <p:cNvPr id="28" name="Grafik 27" descr="Ein Bild, das Silhouette enthält.&#10;&#10;KI-generierte Inhalte können fehlerhaft sein.">
              <a:extLst>
                <a:ext uri="{FF2B5EF4-FFF2-40B4-BE49-F238E27FC236}">
                  <a16:creationId xmlns:a16="http://schemas.microsoft.com/office/drawing/2014/main" id="{AF8500F1-89F8-C29A-56D7-B735319416B4}"/>
                </a:ext>
              </a:extLst>
            </p:cNvPr>
            <p:cNvPicPr>
              <a:picLocks noChangeAspect="1"/>
            </p:cNvPicPr>
            <p:nvPr/>
          </p:nvPicPr>
          <p:blipFill>
            <a:blip r:embed="rId13" cstate="print">
              <a:extLst>
                <a:ext uri="{28A0092B-C50C-407E-A947-70E740481C1C}">
                  <a14:useLocalDpi xmlns:a14="http://schemas.microsoft.com/office/drawing/2010/main" val="0"/>
                </a:ext>
              </a:extLst>
            </a:blip>
            <a:srcRect t="6971" r="40505" b="5765"/>
            <a:stretch>
              <a:fillRect/>
            </a:stretch>
          </p:blipFill>
          <p:spPr bwMode="auto">
            <a:xfrm rot="18709259">
              <a:off x="8914555" y="2799219"/>
              <a:ext cx="180615" cy="399816"/>
            </a:xfrm>
            <a:prstGeom prst="rect">
              <a:avLst/>
            </a:prstGeom>
          </p:spPr>
        </p:pic>
        <p:grpSp>
          <p:nvGrpSpPr>
            <p:cNvPr id="44" name="Gruppieren 43">
              <a:extLst>
                <a:ext uri="{FF2B5EF4-FFF2-40B4-BE49-F238E27FC236}">
                  <a16:creationId xmlns:a16="http://schemas.microsoft.com/office/drawing/2014/main" id="{514F0A83-9A8D-9781-3443-94BA1BB27266}"/>
                </a:ext>
              </a:extLst>
            </p:cNvPr>
            <p:cNvGrpSpPr/>
            <p:nvPr/>
          </p:nvGrpSpPr>
          <p:grpSpPr>
            <a:xfrm>
              <a:off x="8390195" y="1853361"/>
              <a:ext cx="2301459" cy="1503631"/>
              <a:chOff x="8187108" y="3807601"/>
              <a:chExt cx="2301459" cy="1503631"/>
            </a:xfrm>
          </p:grpSpPr>
          <p:grpSp>
            <p:nvGrpSpPr>
              <p:cNvPr id="1247487666" name="Gruppieren 86"/>
              <p:cNvGrpSpPr/>
              <p:nvPr/>
            </p:nvGrpSpPr>
            <p:grpSpPr bwMode="auto">
              <a:xfrm>
                <a:off x="8187108" y="3833904"/>
                <a:ext cx="2301459" cy="1477328"/>
                <a:chOff x="7826989" y="4624463"/>
                <a:chExt cx="2301459" cy="1477328"/>
              </a:xfrm>
            </p:grpSpPr>
            <p:sp>
              <p:nvSpPr>
                <p:cNvPr id="32" name="Titel 3"/>
                <p:cNvSpPr txBox="1"/>
                <p:nvPr/>
              </p:nvSpPr>
              <p:spPr bwMode="auto">
                <a:xfrm>
                  <a:off x="8585519" y="5115566"/>
                  <a:ext cx="562485" cy="257650"/>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pPr>
                    <a:defRPr/>
                  </a:pPr>
                  <a:endParaRPr lang="de-DE" sz="2200">
                    <a:latin typeface="Aptos"/>
                  </a:endParaRPr>
                </a:p>
              </p:txBody>
            </p:sp>
            <p:grpSp>
              <p:nvGrpSpPr>
                <p:cNvPr id="123" name="Gruppieren 122"/>
                <p:cNvGrpSpPr/>
                <p:nvPr/>
              </p:nvGrpSpPr>
              <p:grpSpPr bwMode="auto">
                <a:xfrm>
                  <a:off x="8361779" y="4787312"/>
                  <a:ext cx="1093891" cy="873871"/>
                  <a:chOff x="3575720" y="1916832"/>
                  <a:chExt cx="1093891" cy="1080115"/>
                </a:xfrm>
              </p:grpSpPr>
              <p:sp>
                <p:nvSpPr>
                  <p:cNvPr id="73" name="Kreis: nicht ausgefüllt 72"/>
                  <p:cNvSpPr/>
                  <p:nvPr/>
                </p:nvSpPr>
                <p:spPr bwMode="auto">
                  <a:xfrm>
                    <a:off x="3575720" y="1916832"/>
                    <a:ext cx="1093891" cy="1080115"/>
                  </a:xfrm>
                  <a:prstGeom prst="donut">
                    <a:avLst>
                      <a:gd name="adj" fmla="val 709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solidFill>
                        <a:schemeClr val="tx1"/>
                      </a:solidFill>
                    </a:endParaRPr>
                  </a:p>
                </p:txBody>
              </p:sp>
              <p:sp>
                <p:nvSpPr>
                  <p:cNvPr id="74" name="Pfeil: nach unten 73"/>
                  <p:cNvSpPr/>
                  <p:nvPr/>
                </p:nvSpPr>
                <p:spPr bwMode="auto">
                  <a:xfrm rot="18971778">
                    <a:off x="4388928" y="2016887"/>
                    <a:ext cx="158378" cy="175064"/>
                  </a:xfrm>
                  <a:prstGeom prst="downArrow">
                    <a:avLst>
                      <a:gd name="adj1" fmla="val 50000"/>
                      <a:gd name="adj2" fmla="val 5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pic>
                <p:nvPicPr>
                  <p:cNvPr id="75" name="Freihand 74"/>
                  <p:cNvPicPr/>
                  <p:nvPr/>
                </p:nvPicPr>
                <p:blipFill>
                  <a:blip r:embed="rId17"/>
                  <a:stretch/>
                </p:blipFill>
                <p:spPr bwMode="auto">
                  <a:xfrm>
                    <a:off x="4381825" y="2033789"/>
                    <a:ext cx="40320" cy="25527"/>
                  </a:xfrm>
                  <a:prstGeom prst="rect">
                    <a:avLst/>
                  </a:prstGeom>
                </p:spPr>
              </p:pic>
              <p:pic>
                <p:nvPicPr>
                  <p:cNvPr id="76" name="Freihand 75"/>
                  <p:cNvPicPr/>
                  <p:nvPr/>
                </p:nvPicPr>
                <p:blipFill>
                  <a:blip r:embed="rId18"/>
                  <a:stretch/>
                </p:blipFill>
                <p:spPr bwMode="auto">
                  <a:xfrm>
                    <a:off x="4399275" y="2014020"/>
                    <a:ext cx="87840" cy="85071"/>
                  </a:xfrm>
                  <a:prstGeom prst="rect">
                    <a:avLst/>
                  </a:prstGeom>
                </p:spPr>
              </p:pic>
              <p:pic>
                <p:nvPicPr>
                  <p:cNvPr id="77" name="Freihand 76"/>
                  <p:cNvPicPr/>
                  <p:nvPr/>
                </p:nvPicPr>
                <p:blipFill>
                  <a:blip r:embed="rId19"/>
                  <a:stretch/>
                </p:blipFill>
                <p:spPr bwMode="auto">
                  <a:xfrm>
                    <a:off x="4381995" y="2042929"/>
                    <a:ext cx="33120" cy="35539"/>
                  </a:xfrm>
                  <a:prstGeom prst="rect">
                    <a:avLst/>
                  </a:prstGeom>
                </p:spPr>
              </p:pic>
              <p:pic>
                <p:nvPicPr>
                  <p:cNvPr id="97" name="Freihand 96"/>
                  <p:cNvPicPr/>
                  <p:nvPr/>
                </p:nvPicPr>
                <p:blipFill>
                  <a:blip r:embed="rId20"/>
                  <a:stretch/>
                </p:blipFill>
                <p:spPr bwMode="auto">
                  <a:xfrm>
                    <a:off x="4479690" y="2174408"/>
                    <a:ext cx="32841" cy="32850"/>
                  </a:xfrm>
                  <a:prstGeom prst="rect">
                    <a:avLst/>
                  </a:prstGeom>
                </p:spPr>
              </p:pic>
              <p:pic>
                <p:nvPicPr>
                  <p:cNvPr id="99" name="Freihand 98"/>
                  <p:cNvPicPr/>
                  <p:nvPr/>
                </p:nvPicPr>
                <p:blipFill>
                  <a:blip r:embed="rId21"/>
                  <a:stretch/>
                </p:blipFill>
                <p:spPr bwMode="auto">
                  <a:xfrm>
                    <a:off x="4540755" y="2099858"/>
                    <a:ext cx="18000" cy="24960"/>
                  </a:xfrm>
                  <a:prstGeom prst="rect">
                    <a:avLst/>
                  </a:prstGeom>
                </p:spPr>
              </p:pic>
              <p:pic>
                <p:nvPicPr>
                  <p:cNvPr id="100" name="Freihand 99"/>
                  <p:cNvPicPr/>
                  <p:nvPr/>
                </p:nvPicPr>
                <p:blipFill>
                  <a:blip r:embed="rId22"/>
                  <a:stretch/>
                </p:blipFill>
                <p:spPr bwMode="auto">
                  <a:xfrm>
                    <a:off x="4548675" y="2081418"/>
                    <a:ext cx="19440" cy="25520"/>
                  </a:xfrm>
                  <a:prstGeom prst="rect">
                    <a:avLst/>
                  </a:prstGeom>
                </p:spPr>
              </p:pic>
              <p:pic>
                <p:nvPicPr>
                  <p:cNvPr id="104" name="Freihand 103"/>
                  <p:cNvPicPr/>
                  <p:nvPr/>
                </p:nvPicPr>
                <p:blipFill>
                  <a:blip r:embed="rId23"/>
                  <a:stretch/>
                </p:blipFill>
                <p:spPr bwMode="auto">
                  <a:xfrm>
                    <a:off x="4429515" y="1983968"/>
                    <a:ext cx="62640" cy="47250"/>
                  </a:xfrm>
                  <a:prstGeom prst="rect">
                    <a:avLst/>
                  </a:prstGeom>
                </p:spPr>
              </p:pic>
              <p:pic>
                <p:nvPicPr>
                  <p:cNvPr id="106" name="Freihand 105"/>
                  <p:cNvPicPr/>
                  <p:nvPr/>
                </p:nvPicPr>
                <p:blipFill>
                  <a:blip r:embed="rId24"/>
                  <a:stretch/>
                </p:blipFill>
                <p:spPr bwMode="auto">
                  <a:xfrm>
                    <a:off x="4435635" y="1989119"/>
                    <a:ext cx="76680" cy="76193"/>
                  </a:xfrm>
                  <a:prstGeom prst="rect">
                    <a:avLst/>
                  </a:prstGeom>
                </p:spPr>
              </p:pic>
              <p:pic>
                <p:nvPicPr>
                  <p:cNvPr id="107" name="Freihand 106"/>
                  <p:cNvPicPr/>
                  <p:nvPr/>
                </p:nvPicPr>
                <p:blipFill>
                  <a:blip r:embed="rId25"/>
                  <a:stretch/>
                </p:blipFill>
                <p:spPr bwMode="auto">
                  <a:xfrm>
                    <a:off x="4496475" y="2190698"/>
                    <a:ext cx="46800" cy="40607"/>
                  </a:xfrm>
                  <a:prstGeom prst="rect">
                    <a:avLst/>
                  </a:prstGeom>
                </p:spPr>
              </p:pic>
              <p:grpSp>
                <p:nvGrpSpPr>
                  <p:cNvPr id="109" name="Gruppieren 108"/>
                  <p:cNvGrpSpPr/>
                  <p:nvPr/>
                </p:nvGrpSpPr>
                <p:grpSpPr bwMode="auto">
                  <a:xfrm>
                    <a:off x="4544715" y="2101778"/>
                    <a:ext cx="43200" cy="63720"/>
                    <a:chOff x="4544715" y="2101778"/>
                    <a:chExt cx="43200" cy="63720"/>
                  </a:xfrm>
                </p:grpSpPr>
                <p:pic>
                  <p:nvPicPr>
                    <p:cNvPr id="101" name="Freihand 100"/>
                    <p:cNvPicPr/>
                    <p:nvPr/>
                  </p:nvPicPr>
                  <p:blipFill>
                    <a:blip r:embed="rId26"/>
                    <a:stretch/>
                  </p:blipFill>
                  <p:spPr bwMode="auto">
                    <a:xfrm>
                      <a:off x="4535715" y="2110864"/>
                      <a:ext cx="30240" cy="30000"/>
                    </a:xfrm>
                    <a:prstGeom prst="rect">
                      <a:avLst/>
                    </a:prstGeom>
                  </p:spPr>
                </p:pic>
                <p:pic>
                  <p:nvPicPr>
                    <p:cNvPr id="102" name="Freihand 101"/>
                    <p:cNvPicPr/>
                    <p:nvPr/>
                  </p:nvPicPr>
                  <p:blipFill>
                    <a:blip r:embed="rId27"/>
                    <a:stretch/>
                  </p:blipFill>
                  <p:spPr bwMode="auto">
                    <a:xfrm>
                      <a:off x="4539015" y="2090763"/>
                      <a:ext cx="16500" cy="51109"/>
                    </a:xfrm>
                    <a:prstGeom prst="rect">
                      <a:avLst/>
                    </a:prstGeom>
                  </p:spPr>
                </p:pic>
                <p:pic>
                  <p:nvPicPr>
                    <p:cNvPr id="108" name="Freihand 107"/>
                    <p:cNvPicPr/>
                    <p:nvPr/>
                  </p:nvPicPr>
                  <p:blipFill>
                    <a:blip r:embed="rId28"/>
                    <a:stretch/>
                  </p:blipFill>
                  <p:spPr bwMode="auto">
                    <a:xfrm>
                      <a:off x="4550115" y="2116710"/>
                      <a:ext cx="46440" cy="59337"/>
                    </a:xfrm>
                    <a:prstGeom prst="rect">
                      <a:avLst/>
                    </a:prstGeom>
                  </p:spPr>
                </p:pic>
              </p:grpSp>
              <p:grpSp>
                <p:nvGrpSpPr>
                  <p:cNvPr id="112" name="Gruppieren 111"/>
                  <p:cNvGrpSpPr/>
                  <p:nvPr/>
                </p:nvGrpSpPr>
                <p:grpSpPr bwMode="auto">
                  <a:xfrm>
                    <a:off x="4525635" y="2178458"/>
                    <a:ext cx="52920" cy="45720"/>
                    <a:chOff x="4525635" y="2178458"/>
                    <a:chExt cx="52920" cy="45720"/>
                  </a:xfrm>
                </p:grpSpPr>
                <p:pic>
                  <p:nvPicPr>
                    <p:cNvPr id="110" name="Freihand 109"/>
                    <p:cNvPicPr/>
                    <p:nvPr/>
                  </p:nvPicPr>
                  <p:blipFill>
                    <a:blip r:embed="rId29"/>
                    <a:stretch/>
                  </p:blipFill>
                  <p:spPr bwMode="auto">
                    <a:xfrm>
                      <a:off x="4516635" y="2167347"/>
                      <a:ext cx="70560" cy="57778"/>
                    </a:xfrm>
                    <a:prstGeom prst="rect">
                      <a:avLst/>
                    </a:prstGeom>
                  </p:spPr>
                </p:pic>
                <p:pic>
                  <p:nvPicPr>
                    <p:cNvPr id="111" name="Freihand 110"/>
                    <p:cNvPicPr/>
                    <p:nvPr/>
                  </p:nvPicPr>
                  <p:blipFill>
                    <a:blip r:embed="rId30"/>
                    <a:stretch/>
                  </p:blipFill>
                  <p:spPr bwMode="auto">
                    <a:xfrm>
                      <a:off x="4521675" y="2214818"/>
                      <a:ext cx="18000" cy="18000"/>
                    </a:xfrm>
                    <a:prstGeom prst="rect">
                      <a:avLst/>
                    </a:prstGeom>
                  </p:spPr>
                </p:pic>
              </p:grpSp>
              <p:pic>
                <p:nvPicPr>
                  <p:cNvPr id="113" name="Freihand 112"/>
                  <p:cNvPicPr/>
                  <p:nvPr/>
                </p:nvPicPr>
                <p:blipFill>
                  <a:blip r:embed="rId30"/>
                  <a:stretch/>
                </p:blipFill>
                <p:spPr bwMode="auto">
                  <a:xfrm>
                    <a:off x="4570635" y="2165858"/>
                    <a:ext cx="18000" cy="18000"/>
                  </a:xfrm>
                  <a:prstGeom prst="rect">
                    <a:avLst/>
                  </a:prstGeom>
                </p:spPr>
              </p:pic>
              <p:sp>
                <p:nvSpPr>
                  <p:cNvPr id="117" name="Textfeld 116"/>
                  <p:cNvSpPr txBox="1"/>
                  <p:nvPr/>
                </p:nvSpPr>
                <p:spPr bwMode="auto">
                  <a:xfrm>
                    <a:off x="3719735" y="2420888"/>
                    <a:ext cx="897722" cy="276999"/>
                  </a:xfrm>
                  <a:prstGeom prst="rect">
                    <a:avLst/>
                  </a:prstGeom>
                  <a:noFill/>
                </p:spPr>
                <p:txBody>
                  <a:bodyPr wrap="square" rtlCol="0">
                    <a:spAutoFit/>
                  </a:bodyPr>
                  <a:lstStyle/>
                  <a:p>
                    <a:pPr>
                      <a:defRPr/>
                    </a:pPr>
                    <a:r>
                      <a:rPr lang="de-DE" sz="1200">
                        <a:solidFill>
                          <a:schemeClr val="accent5">
                            <a:lumMod val="75000"/>
                          </a:schemeClr>
                        </a:solidFill>
                      </a:rPr>
                      <a:t>4 Schritte</a:t>
                    </a:r>
                    <a:endParaRPr/>
                  </a:p>
                </p:txBody>
              </p:sp>
            </p:grpSp>
            <p:sp>
              <p:nvSpPr>
                <p:cNvPr id="22" name="Textfeld 21"/>
                <p:cNvSpPr txBox="1"/>
                <p:nvPr/>
              </p:nvSpPr>
              <p:spPr bwMode="auto">
                <a:xfrm>
                  <a:off x="7826989" y="4624463"/>
                  <a:ext cx="2301459" cy="1477328"/>
                </a:xfrm>
                <a:prstGeom prst="rect">
                  <a:avLst/>
                </a:prstGeom>
                <a:noFill/>
              </p:spPr>
              <p:txBody>
                <a:bodyPr wrap="square" rtlCol="0">
                  <a:spAutoFit/>
                </a:bodyPr>
                <a:lstStyle/>
                <a:p>
                  <a:pPr>
                    <a:defRPr/>
                  </a:pPr>
                  <a:r>
                    <a:rPr lang="de-DE" dirty="0"/>
                    <a:t>L </a:t>
                  </a:r>
                  <a:r>
                    <a:rPr lang="de-DE" b="1" dirty="0">
                      <a:solidFill>
                        <a:srgbClr val="0070C0"/>
                      </a:solidFill>
                    </a:rPr>
                    <a:t>4</a:t>
                  </a:r>
                  <a:r>
                    <a:rPr lang="de-DE" dirty="0"/>
                    <a:t>                            R </a:t>
                  </a:r>
                  <a:r>
                    <a:rPr lang="de-DE" b="1" dirty="0">
                      <a:solidFill>
                        <a:srgbClr val="0070C0"/>
                      </a:solidFill>
                    </a:rPr>
                    <a:t>1</a:t>
                  </a:r>
                  <a:endParaRPr b="1" dirty="0">
                    <a:solidFill>
                      <a:srgbClr val="0070C0"/>
                    </a:solidFill>
                  </a:endParaRPr>
                </a:p>
                <a:p>
                  <a:pPr>
                    <a:defRPr/>
                  </a:pPr>
                  <a:endParaRPr lang="de-DE" dirty="0"/>
                </a:p>
                <a:p>
                  <a:pPr>
                    <a:defRPr/>
                  </a:pPr>
                  <a:endParaRPr lang="de-DE" dirty="0"/>
                </a:p>
                <a:p>
                  <a:pPr>
                    <a:defRPr/>
                  </a:pPr>
                  <a:r>
                    <a:rPr lang="de-DE" dirty="0"/>
                    <a:t>R </a:t>
                  </a:r>
                  <a:r>
                    <a:rPr lang="de-DE" b="1" dirty="0">
                      <a:solidFill>
                        <a:srgbClr val="0070C0"/>
                      </a:solidFill>
                    </a:rPr>
                    <a:t>3</a:t>
                  </a:r>
                  <a:r>
                    <a:rPr lang="de-DE" dirty="0"/>
                    <a:t>	                L </a:t>
                  </a:r>
                  <a:r>
                    <a:rPr lang="de-DE" b="1" dirty="0">
                      <a:solidFill>
                        <a:srgbClr val="0070C0"/>
                      </a:solidFill>
                    </a:rPr>
                    <a:t>2</a:t>
                  </a:r>
                  <a:r>
                    <a:rPr lang="de-DE" dirty="0"/>
                    <a:t>	</a:t>
                  </a:r>
                  <a:endParaRPr dirty="0"/>
                </a:p>
              </p:txBody>
            </p:sp>
          </p:grpSp>
          <p:pic>
            <p:nvPicPr>
              <p:cNvPr id="34" name="Grafik 33" descr="Ein Bild, das Silhouette enthält.&#10;&#10;KI-generierte Inhalte können fehlerhaft sein.">
                <a:extLst>
                  <a:ext uri="{FF2B5EF4-FFF2-40B4-BE49-F238E27FC236}">
                    <a16:creationId xmlns:a16="http://schemas.microsoft.com/office/drawing/2014/main" id="{B97F2EE6-12FC-F73E-EA08-4D261B993082}"/>
                  </a:ext>
                </a:extLst>
              </p:cNvPr>
              <p:cNvPicPr>
                <a:picLocks noChangeAspect="1"/>
              </p:cNvPicPr>
              <p:nvPr/>
            </p:nvPicPr>
            <p:blipFill>
              <a:blip r:embed="rId11" cstate="print">
                <a:extLst>
                  <a:ext uri="{BEBA8EAE-BF5A-486C-A8C5-ECC9F3942E4B}">
                    <a14:imgProps xmlns:a14="http://schemas.microsoft.com/office/drawing/2010/main">
                      <a14:imgLayer r:embed="rId12">
                        <a14:imgEffect>
                          <a14:artisticMarker/>
                        </a14:imgEffect>
                      </a14:imgLayer>
                    </a14:imgProps>
                  </a:ext>
                  <a:ext uri="{28A0092B-C50C-407E-A947-70E740481C1C}">
                    <a14:useLocalDpi xmlns:a14="http://schemas.microsoft.com/office/drawing/2010/main" val="0"/>
                  </a:ext>
                </a:extLst>
              </a:blip>
              <a:stretch>
                <a:fillRect/>
              </a:stretch>
            </p:blipFill>
            <p:spPr bwMode="auto">
              <a:xfrm rot="2907167">
                <a:off x="8685688" y="3694854"/>
                <a:ext cx="245024" cy="470518"/>
              </a:xfrm>
              <a:prstGeom prst="rect">
                <a:avLst/>
              </a:prstGeom>
            </p:spPr>
          </p:pic>
          <p:pic>
            <p:nvPicPr>
              <p:cNvPr id="35" name="Grafik 34" descr="Ein Bild, das Silhouette enthält.&#10;&#10;KI-generierte Inhalte können fehlerhaft sein.">
                <a:extLst>
                  <a:ext uri="{FF2B5EF4-FFF2-40B4-BE49-F238E27FC236}">
                    <a16:creationId xmlns:a16="http://schemas.microsoft.com/office/drawing/2014/main" id="{83C48476-E016-5776-102B-DE6B38F39AA7}"/>
                  </a:ext>
                </a:extLst>
              </p:cNvPr>
              <p:cNvPicPr>
                <a:picLocks noChangeAspect="1"/>
              </p:cNvPicPr>
              <p:nvPr/>
            </p:nvPicPr>
            <p:blipFill>
              <a:blip r:embed="rId16" cstate="print">
                <a:extLst>
                  <a:ext uri="{28A0092B-C50C-407E-A947-70E740481C1C}">
                    <a14:useLocalDpi xmlns:a14="http://schemas.microsoft.com/office/drawing/2010/main" val="0"/>
                  </a:ext>
                </a:extLst>
              </a:blip>
              <a:srcRect t="6971" r="40505" b="5765"/>
              <a:stretch>
                <a:fillRect/>
              </a:stretch>
            </p:blipFill>
            <p:spPr bwMode="auto">
              <a:xfrm rot="6912907">
                <a:off x="9688173" y="3771356"/>
                <a:ext cx="158432" cy="350711"/>
              </a:xfrm>
              <a:prstGeom prst="rect">
                <a:avLst/>
              </a:prstGeom>
            </p:spPr>
          </p:pic>
          <p:pic>
            <p:nvPicPr>
              <p:cNvPr id="36" name="Grafik 35" descr="Ein Bild, das Silhouette enthält.&#10;&#10;KI-generierte Inhalte können fehlerhaft sein.">
                <a:extLst>
                  <a:ext uri="{FF2B5EF4-FFF2-40B4-BE49-F238E27FC236}">
                    <a16:creationId xmlns:a16="http://schemas.microsoft.com/office/drawing/2014/main" id="{0A2F3ED1-B650-9D98-FC2D-1F63F2374C54}"/>
                  </a:ext>
                </a:extLst>
              </p:cNvPr>
              <p:cNvPicPr>
                <a:picLocks noChangeAspect="1"/>
              </p:cNvPicPr>
              <p:nvPr/>
            </p:nvPicPr>
            <p:blipFill>
              <a:blip r:embed="rId11" cstate="print">
                <a:extLst>
                  <a:ext uri="{BEBA8EAE-BF5A-486C-A8C5-ECC9F3942E4B}">
                    <a14:imgProps xmlns:a14="http://schemas.microsoft.com/office/drawing/2010/main">
                      <a14:imgLayer r:embed="rId12">
                        <a14:imgEffect>
                          <a14:artisticMarker/>
                        </a14:imgEffect>
                      </a14:imgLayer>
                    </a14:imgProps>
                  </a:ext>
                  <a:ext uri="{28A0092B-C50C-407E-A947-70E740481C1C}">
                    <a14:useLocalDpi xmlns:a14="http://schemas.microsoft.com/office/drawing/2010/main" val="0"/>
                  </a:ext>
                </a:extLst>
              </a:blip>
              <a:stretch>
                <a:fillRect/>
              </a:stretch>
            </p:blipFill>
            <p:spPr bwMode="auto">
              <a:xfrm rot="14229222">
                <a:off x="9855877" y="4478159"/>
                <a:ext cx="245024" cy="470518"/>
              </a:xfrm>
              <a:prstGeom prst="rect">
                <a:avLst/>
              </a:prstGeom>
            </p:spPr>
          </p:pic>
        </p:grpSp>
        <p:sp>
          <p:nvSpPr>
            <p:cNvPr id="45" name="Textfeld 113">
              <a:extLst>
                <a:ext uri="{FF2B5EF4-FFF2-40B4-BE49-F238E27FC236}">
                  <a16:creationId xmlns:a16="http://schemas.microsoft.com/office/drawing/2014/main" id="{9E4B71D0-9BA6-7797-F1B1-4846FE17D15E}"/>
                </a:ext>
              </a:extLst>
            </p:cNvPr>
            <p:cNvSpPr txBox="1"/>
            <p:nvPr/>
          </p:nvSpPr>
          <p:spPr bwMode="auto">
            <a:xfrm>
              <a:off x="8590004" y="1368216"/>
              <a:ext cx="1572867" cy="369332"/>
            </a:xfrm>
            <a:prstGeom prst="rect">
              <a:avLst/>
            </a:prstGeom>
            <a:noFill/>
          </p:spPr>
          <p:txBody>
            <a:bodyPr wrap="square" rtlCol="0">
              <a:spAutoFit/>
            </a:bodyPr>
            <a:lstStyle/>
            <a:p>
              <a:pPr>
                <a:defRPr/>
              </a:pPr>
              <a:r>
                <a:rPr lang="de-DE" b="1" dirty="0">
                  <a:solidFill>
                    <a:schemeClr val="accent5">
                      <a:lumMod val="75000"/>
                    </a:schemeClr>
                  </a:solidFill>
                </a:rPr>
                <a:t>Kreis abgehen</a:t>
              </a:r>
              <a:endParaRPr b="1" dirty="0"/>
            </a:p>
          </p:txBody>
        </p:sp>
        <p:pic>
          <p:nvPicPr>
            <p:cNvPr id="17" name="Grafik 16" descr="Ein Bild, das Yoga enthält.&#10;&#10;KI-generierte Inhalte können fehlerhaft sein.">
              <a:extLst>
                <a:ext uri="{FF2B5EF4-FFF2-40B4-BE49-F238E27FC236}">
                  <a16:creationId xmlns:a16="http://schemas.microsoft.com/office/drawing/2014/main" id="{76134851-49F6-3160-E7C4-99A064359F27}"/>
                </a:ext>
              </a:extLst>
            </p:cNvPr>
            <p:cNvPicPr>
              <a:picLocks noChangeAspect="1"/>
            </p:cNvPicPr>
            <p:nvPr/>
          </p:nvPicPr>
          <p:blipFill>
            <a:blip r:embed="rId31" cstate="print">
              <a:extLst>
                <a:ext uri="{28A0092B-C50C-407E-A947-70E740481C1C}">
                  <a14:useLocalDpi xmlns:a14="http://schemas.microsoft.com/office/drawing/2010/main" val="0"/>
                </a:ext>
              </a:extLst>
            </a:blip>
            <a:srcRect l="15516" t="17356" r="15886" b="11261"/>
            <a:stretch>
              <a:fillRect/>
            </a:stretch>
          </p:blipFill>
          <p:spPr>
            <a:xfrm>
              <a:off x="9840417" y="3823237"/>
              <a:ext cx="677189" cy="586294"/>
            </a:xfrm>
            <a:prstGeom prst="rect">
              <a:avLst/>
            </a:prstGeom>
          </p:spPr>
        </p:pic>
      </p:grpSp>
      <p:sp>
        <p:nvSpPr>
          <p:cNvPr id="25" name="Textfeld 24">
            <a:extLst>
              <a:ext uri="{FF2B5EF4-FFF2-40B4-BE49-F238E27FC236}">
                <a16:creationId xmlns:a16="http://schemas.microsoft.com/office/drawing/2014/main" id="{5C004C5D-1964-490B-ADA3-FD77E6093E16}"/>
              </a:ext>
            </a:extLst>
          </p:cNvPr>
          <p:cNvSpPr txBox="1"/>
          <p:nvPr/>
        </p:nvSpPr>
        <p:spPr bwMode="auto">
          <a:xfrm>
            <a:off x="1960433" y="4982467"/>
            <a:ext cx="571783" cy="307777"/>
          </a:xfrm>
          <a:prstGeom prst="rect">
            <a:avLst/>
          </a:prstGeom>
          <a:noFill/>
        </p:spPr>
        <p:txBody>
          <a:bodyPr wrap="square" rtlCol="0">
            <a:spAutoFit/>
          </a:bodyPr>
          <a:lstStyle/>
          <a:p>
            <a:r>
              <a:rPr lang="de-DE" sz="1400" b="1" dirty="0"/>
              <a:t>Start</a:t>
            </a:r>
          </a:p>
        </p:txBody>
      </p:sp>
      <p:cxnSp>
        <p:nvCxnSpPr>
          <p:cNvPr id="29" name="Gerade Verbindung mit Pfeil 28">
            <a:extLst>
              <a:ext uri="{FF2B5EF4-FFF2-40B4-BE49-F238E27FC236}">
                <a16:creationId xmlns:a16="http://schemas.microsoft.com/office/drawing/2014/main" id="{0035365B-DCFE-4256-8D65-DA3368A09183}"/>
              </a:ext>
            </a:extLst>
          </p:cNvPr>
          <p:cNvCxnSpPr/>
          <p:nvPr/>
        </p:nvCxnSpPr>
        <p:spPr bwMode="auto">
          <a:xfrm>
            <a:off x="7104112" y="1684444"/>
            <a:ext cx="720080"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2" name="Textfeld 11">
            <a:extLst>
              <a:ext uri="{FF2B5EF4-FFF2-40B4-BE49-F238E27FC236}">
                <a16:creationId xmlns:a16="http://schemas.microsoft.com/office/drawing/2014/main" id="{100F6379-CA97-48EE-B35A-BE331F2F888C}"/>
              </a:ext>
            </a:extLst>
          </p:cNvPr>
          <p:cNvSpPr txBox="1"/>
          <p:nvPr/>
        </p:nvSpPr>
        <p:spPr bwMode="auto">
          <a:xfrm>
            <a:off x="6105649" y="5880758"/>
            <a:ext cx="4223768" cy="646331"/>
          </a:xfrm>
          <a:prstGeom prst="rect">
            <a:avLst/>
          </a:prstGeom>
          <a:solidFill>
            <a:schemeClr val="bg1"/>
          </a:solidFill>
        </p:spPr>
        <p:txBody>
          <a:bodyPr wrap="square" rtlCol="0">
            <a:spAutoFit/>
          </a:bodyPr>
          <a:lstStyle/>
          <a:p>
            <a:pPr>
              <a:defRPr/>
            </a:pPr>
            <a:r>
              <a:rPr lang="de-DE" b="1" dirty="0">
                <a:latin typeface="Aptos" panose="020B0004020202020204" pitchFamily="34" charset="0"/>
              </a:rPr>
              <a:t>Die 8er Phrasen jeweils gut üben bevor die nächste angehängt wird!</a:t>
            </a:r>
          </a:p>
        </p:txBody>
      </p:sp>
      <p:pic>
        <p:nvPicPr>
          <p:cNvPr id="94" name="Grafik 93">
            <a:extLst>
              <a:ext uri="{FF2B5EF4-FFF2-40B4-BE49-F238E27FC236}">
                <a16:creationId xmlns:a16="http://schemas.microsoft.com/office/drawing/2014/main" id="{A1649739-2BAC-42FD-A1BC-1685E7CBD062}"/>
              </a:ext>
            </a:extLst>
          </p:cNvPr>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bwMode="auto">
          <a:xfrm>
            <a:off x="-10838" y="6566407"/>
            <a:ext cx="778245" cy="291593"/>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9E41508B-3562-B402-672B-6C03FD6785A7}"/>
            </a:ext>
          </a:extLst>
        </p:cNvPr>
        <p:cNvGrpSpPr/>
        <p:nvPr/>
      </p:nvGrpSpPr>
      <p:grpSpPr bwMode="auto">
        <a:xfrm>
          <a:off x="0" y="0"/>
          <a:ext cx="0" cy="0"/>
          <a:chOff x="0" y="0"/>
          <a:chExt cx="0" cy="0"/>
        </a:xfrm>
      </p:grpSpPr>
      <p:sp>
        <p:nvSpPr>
          <p:cNvPr id="1460127498" name="Rechteck 5">
            <a:extLst>
              <a:ext uri="{FF2B5EF4-FFF2-40B4-BE49-F238E27FC236}">
                <a16:creationId xmlns:a16="http://schemas.microsoft.com/office/drawing/2014/main" id="{05545F3B-050F-AD35-35F1-46F0166E33E5}"/>
              </a:ext>
            </a:extLst>
          </p:cNvPr>
          <p:cNvSpPr/>
          <p:nvPr/>
        </p:nvSpPr>
        <p:spPr bwMode="auto">
          <a:xfrm rot="5400000">
            <a:off x="956119" y="1462294"/>
            <a:ext cx="4341795" cy="3768080"/>
          </a:xfrm>
          <a:prstGeom prst="rect">
            <a:avLst/>
          </a:prstGeom>
          <a:solidFill>
            <a:schemeClr val="bg1"/>
          </a:solidFill>
          <a:ln w="7620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379815713" name="Rechteck 85">
            <a:extLst>
              <a:ext uri="{FF2B5EF4-FFF2-40B4-BE49-F238E27FC236}">
                <a16:creationId xmlns:a16="http://schemas.microsoft.com/office/drawing/2014/main" id="{19D95E97-ED40-85C0-CCC2-08847DC80188}"/>
              </a:ext>
            </a:extLst>
          </p:cNvPr>
          <p:cNvSpPr/>
          <p:nvPr/>
        </p:nvSpPr>
        <p:spPr bwMode="auto">
          <a:xfrm rot="5400000">
            <a:off x="6877429" y="1495440"/>
            <a:ext cx="4341796" cy="3600399"/>
          </a:xfrm>
          <a:prstGeom prst="rect">
            <a:avLst/>
          </a:prstGeom>
          <a:solidFill>
            <a:schemeClr val="bg1"/>
          </a:solidFill>
          <a:ln w="7620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637133821" name="Textfeld 55">
            <a:extLst>
              <a:ext uri="{FF2B5EF4-FFF2-40B4-BE49-F238E27FC236}">
                <a16:creationId xmlns:a16="http://schemas.microsoft.com/office/drawing/2014/main" id="{012C8138-26B0-ED10-1E66-9FC5DFF069A1}"/>
              </a:ext>
            </a:extLst>
          </p:cNvPr>
          <p:cNvSpPr txBox="1"/>
          <p:nvPr/>
        </p:nvSpPr>
        <p:spPr bwMode="auto">
          <a:xfrm>
            <a:off x="7218562" y="5507940"/>
            <a:ext cx="1685750" cy="369332"/>
          </a:xfrm>
          <a:prstGeom prst="rect">
            <a:avLst/>
          </a:prstGeom>
          <a:solidFill>
            <a:schemeClr val="bg1"/>
          </a:solidFill>
        </p:spPr>
        <p:txBody>
          <a:bodyPr wrap="square" rtlCol="0">
            <a:spAutoFit/>
          </a:bodyPr>
          <a:lstStyle/>
          <a:p>
            <a:pPr>
              <a:defRPr/>
            </a:pPr>
            <a:r>
              <a:rPr lang="de-DE" b="1" dirty="0">
                <a:solidFill>
                  <a:schemeClr val="accent5">
                    <a:lumMod val="75000"/>
                  </a:schemeClr>
                </a:solidFill>
              </a:rPr>
              <a:t>4.8 Zählzeiten</a:t>
            </a:r>
            <a:endParaRPr dirty="0"/>
          </a:p>
        </p:txBody>
      </p:sp>
      <p:sp>
        <p:nvSpPr>
          <p:cNvPr id="1152021662" name="Textfeld 56">
            <a:extLst>
              <a:ext uri="{FF2B5EF4-FFF2-40B4-BE49-F238E27FC236}">
                <a16:creationId xmlns:a16="http://schemas.microsoft.com/office/drawing/2014/main" id="{37AAAD94-BE0B-D68E-354F-A10025687041}"/>
              </a:ext>
            </a:extLst>
          </p:cNvPr>
          <p:cNvSpPr txBox="1"/>
          <p:nvPr/>
        </p:nvSpPr>
        <p:spPr bwMode="auto">
          <a:xfrm>
            <a:off x="1271464" y="5507940"/>
            <a:ext cx="1508899" cy="369332"/>
          </a:xfrm>
          <a:prstGeom prst="rect">
            <a:avLst/>
          </a:prstGeom>
          <a:noFill/>
        </p:spPr>
        <p:txBody>
          <a:bodyPr wrap="square" rtlCol="0">
            <a:spAutoFit/>
          </a:bodyPr>
          <a:lstStyle/>
          <a:p>
            <a:pPr>
              <a:defRPr/>
            </a:pPr>
            <a:r>
              <a:rPr lang="de-DE" b="1" dirty="0">
                <a:solidFill>
                  <a:schemeClr val="accent5">
                    <a:lumMod val="75000"/>
                  </a:schemeClr>
                </a:solidFill>
              </a:rPr>
              <a:t>3.8 Zählzeiten</a:t>
            </a:r>
            <a:endParaRPr dirty="0"/>
          </a:p>
        </p:txBody>
      </p:sp>
      <p:cxnSp>
        <p:nvCxnSpPr>
          <p:cNvPr id="561940565" name="Gerade Verbindung mit Pfeil 30">
            <a:extLst>
              <a:ext uri="{FF2B5EF4-FFF2-40B4-BE49-F238E27FC236}">
                <a16:creationId xmlns:a16="http://schemas.microsoft.com/office/drawing/2014/main" id="{6F11AD51-F35B-4C9B-B6BA-E04DAD58D8FF}"/>
              </a:ext>
            </a:extLst>
          </p:cNvPr>
          <p:cNvCxnSpPr/>
          <p:nvPr/>
        </p:nvCxnSpPr>
        <p:spPr bwMode="auto">
          <a:xfrm flipV="1">
            <a:off x="2783632" y="3861048"/>
            <a:ext cx="0" cy="604304"/>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25282191" name="Gerade Verbindung mit Pfeil 10">
            <a:extLst>
              <a:ext uri="{FF2B5EF4-FFF2-40B4-BE49-F238E27FC236}">
                <a16:creationId xmlns:a16="http://schemas.microsoft.com/office/drawing/2014/main" id="{445D9279-E098-64B1-36EA-631B933F6C7A}"/>
              </a:ext>
            </a:extLst>
          </p:cNvPr>
          <p:cNvCxnSpPr/>
          <p:nvPr/>
        </p:nvCxnSpPr>
        <p:spPr bwMode="auto">
          <a:xfrm flipV="1">
            <a:off x="2927648" y="3861046"/>
            <a:ext cx="603926" cy="73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06113594" name="Textfeld 14">
            <a:extLst>
              <a:ext uri="{FF2B5EF4-FFF2-40B4-BE49-F238E27FC236}">
                <a16:creationId xmlns:a16="http://schemas.microsoft.com/office/drawing/2014/main" id="{1AC0CEF7-E0F1-5668-B278-C9A087E9445B}"/>
              </a:ext>
            </a:extLst>
          </p:cNvPr>
          <p:cNvSpPr txBox="1"/>
          <p:nvPr/>
        </p:nvSpPr>
        <p:spPr bwMode="auto">
          <a:xfrm>
            <a:off x="1647516" y="4773923"/>
            <a:ext cx="3015968" cy="615553"/>
          </a:xfrm>
          <a:prstGeom prst="rect">
            <a:avLst/>
          </a:prstGeom>
          <a:noFill/>
          <a:ln>
            <a:solidFill>
              <a:srgbClr val="92D050"/>
            </a:solidFill>
          </a:ln>
        </p:spPr>
        <p:txBody>
          <a:bodyPr wrap="square" rtlCol="0">
            <a:spAutoFit/>
          </a:bodyPr>
          <a:lstStyle/>
          <a:p>
            <a:pPr>
              <a:defRPr/>
            </a:pPr>
            <a:r>
              <a:rPr lang="de-DE" b="1" dirty="0">
                <a:solidFill>
                  <a:srgbClr val="0070C0"/>
                </a:solidFill>
              </a:rPr>
              <a:t> </a:t>
            </a:r>
            <a:r>
              <a:rPr lang="de-DE" sz="1600" b="1" dirty="0">
                <a:solidFill>
                  <a:srgbClr val="0070C0"/>
                </a:solidFill>
              </a:rPr>
              <a:t>1                 2            3             4</a:t>
            </a:r>
            <a:endParaRPr sz="1600" b="1" dirty="0"/>
          </a:p>
          <a:p>
            <a:pPr>
              <a:defRPr/>
            </a:pPr>
            <a:r>
              <a:rPr lang="de-DE" sz="1600" dirty="0"/>
              <a:t>(R  vor        L vor      R seit      L ran)</a:t>
            </a:r>
            <a:endParaRPr sz="1600" dirty="0"/>
          </a:p>
        </p:txBody>
      </p:sp>
      <p:cxnSp>
        <p:nvCxnSpPr>
          <p:cNvPr id="1594172140" name="Gerade Verbindung mit Pfeil 34">
            <a:extLst>
              <a:ext uri="{FF2B5EF4-FFF2-40B4-BE49-F238E27FC236}">
                <a16:creationId xmlns:a16="http://schemas.microsoft.com/office/drawing/2014/main" id="{6DC7ACA4-ECD3-33B6-5359-BF5500D22188}"/>
              </a:ext>
            </a:extLst>
          </p:cNvPr>
          <p:cNvCxnSpPr>
            <a:cxnSpLocks/>
          </p:cNvCxnSpPr>
          <p:nvPr/>
        </p:nvCxnSpPr>
        <p:spPr bwMode="auto">
          <a:xfrm flipH="1">
            <a:off x="2974853" y="1770674"/>
            <a:ext cx="671219"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12294914" name="Gerade Verbindung mit Pfeil 4">
            <a:extLst>
              <a:ext uri="{FF2B5EF4-FFF2-40B4-BE49-F238E27FC236}">
                <a16:creationId xmlns:a16="http://schemas.microsoft.com/office/drawing/2014/main" id="{671DE0AF-5B8C-F49E-C2C6-EF3DF51DF9BD}"/>
              </a:ext>
            </a:extLst>
          </p:cNvPr>
          <p:cNvCxnSpPr/>
          <p:nvPr/>
        </p:nvCxnSpPr>
        <p:spPr bwMode="auto">
          <a:xfrm flipV="1">
            <a:off x="3992954" y="1744576"/>
            <a:ext cx="0" cy="604304"/>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 name="Rechteck 2">
            <a:extLst>
              <a:ext uri="{FF2B5EF4-FFF2-40B4-BE49-F238E27FC236}">
                <a16:creationId xmlns:a16="http://schemas.microsoft.com/office/drawing/2014/main" id="{AF9C0BB1-AFBD-2334-BD13-DB600BFA0436}"/>
              </a:ext>
            </a:extLst>
          </p:cNvPr>
          <p:cNvSpPr/>
          <p:nvPr/>
        </p:nvSpPr>
        <p:spPr bwMode="auto">
          <a:xfrm>
            <a:off x="3141247" y="0"/>
            <a:ext cx="9048328" cy="61486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8" name="Titel 1">
            <a:extLst>
              <a:ext uri="{FF2B5EF4-FFF2-40B4-BE49-F238E27FC236}">
                <a16:creationId xmlns:a16="http://schemas.microsoft.com/office/drawing/2014/main" id="{56BF6D01-C6F7-3E07-E727-8C372DF8AC7D}"/>
              </a:ext>
            </a:extLst>
          </p:cNvPr>
          <p:cNvSpPr txBox="1">
            <a:spLocks/>
          </p:cNvSpPr>
          <p:nvPr/>
        </p:nvSpPr>
        <p:spPr bwMode="auto">
          <a:xfrm>
            <a:off x="3272923" y="66086"/>
            <a:ext cx="8784976" cy="482688"/>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Bewegungsablauf: Nachgestaltung</a:t>
            </a:r>
            <a:endParaRPr lang="de-DE" sz="3000" dirty="0">
              <a:latin typeface="Aptos" panose="020B0004020202020204" pitchFamily="34" charset="0"/>
            </a:endParaRPr>
          </a:p>
        </p:txBody>
      </p:sp>
      <p:sp>
        <p:nvSpPr>
          <p:cNvPr id="17" name="Textfeld 6">
            <a:extLst>
              <a:ext uri="{FF2B5EF4-FFF2-40B4-BE49-F238E27FC236}">
                <a16:creationId xmlns:a16="http://schemas.microsoft.com/office/drawing/2014/main" id="{7CE9FEA0-7D9D-5423-5F7A-BAC74C7C9BE4}"/>
              </a:ext>
            </a:extLst>
          </p:cNvPr>
          <p:cNvSpPr txBox="1"/>
          <p:nvPr/>
        </p:nvSpPr>
        <p:spPr bwMode="auto">
          <a:xfrm>
            <a:off x="11136560" y="6453336"/>
            <a:ext cx="1152128" cy="369332"/>
          </a:xfrm>
          <a:prstGeom prst="rect">
            <a:avLst/>
          </a:prstGeom>
          <a:noFill/>
        </p:spPr>
        <p:txBody>
          <a:bodyPr wrap="square" rtlCol="0">
            <a:spAutoFit/>
          </a:bodyPr>
          <a:lstStyle/>
          <a:p>
            <a:pPr>
              <a:defRPr/>
            </a:pPr>
            <a:r>
              <a:rPr lang="de-DE" b="1" dirty="0"/>
              <a:t>Karte 14</a:t>
            </a:r>
            <a:endParaRPr b="1" dirty="0"/>
          </a:p>
        </p:txBody>
      </p:sp>
      <p:sp>
        <p:nvSpPr>
          <p:cNvPr id="1347076228" name="Textfeld 113">
            <a:extLst>
              <a:ext uri="{FF2B5EF4-FFF2-40B4-BE49-F238E27FC236}">
                <a16:creationId xmlns:a16="http://schemas.microsoft.com/office/drawing/2014/main" id="{D5A4DF3B-8352-677E-30DA-D0FADF74E5D2}"/>
              </a:ext>
            </a:extLst>
          </p:cNvPr>
          <p:cNvSpPr txBox="1"/>
          <p:nvPr/>
        </p:nvSpPr>
        <p:spPr bwMode="auto">
          <a:xfrm>
            <a:off x="8184232" y="1268760"/>
            <a:ext cx="2136576" cy="369332"/>
          </a:xfrm>
          <a:prstGeom prst="rect">
            <a:avLst/>
          </a:prstGeom>
          <a:noFill/>
        </p:spPr>
        <p:txBody>
          <a:bodyPr wrap="square" rtlCol="0">
            <a:spAutoFit/>
          </a:bodyPr>
          <a:lstStyle/>
          <a:p>
            <a:pPr>
              <a:defRPr/>
            </a:pPr>
            <a:r>
              <a:rPr lang="de-DE" b="1" dirty="0">
                <a:solidFill>
                  <a:schemeClr val="accent5">
                    <a:lumMod val="75000"/>
                  </a:schemeClr>
                </a:solidFill>
              </a:rPr>
              <a:t>Basketballschritt</a:t>
            </a:r>
            <a:endParaRPr b="1" dirty="0"/>
          </a:p>
        </p:txBody>
      </p:sp>
      <p:sp>
        <p:nvSpPr>
          <p:cNvPr id="13" name="Textfeld 38">
            <a:extLst>
              <a:ext uri="{FF2B5EF4-FFF2-40B4-BE49-F238E27FC236}">
                <a16:creationId xmlns:a16="http://schemas.microsoft.com/office/drawing/2014/main" id="{B5C3245A-AB5B-1893-494E-7182F976C602}"/>
              </a:ext>
            </a:extLst>
          </p:cNvPr>
          <p:cNvSpPr txBox="1"/>
          <p:nvPr/>
        </p:nvSpPr>
        <p:spPr bwMode="auto">
          <a:xfrm>
            <a:off x="7426046" y="4819156"/>
            <a:ext cx="3350474" cy="584775"/>
          </a:xfrm>
          <a:prstGeom prst="rect">
            <a:avLst/>
          </a:prstGeom>
          <a:noFill/>
        </p:spPr>
        <p:txBody>
          <a:bodyPr wrap="square" rtlCol="0">
            <a:spAutoFit/>
          </a:bodyPr>
          <a:lstStyle/>
          <a:p>
            <a:pPr>
              <a:defRPr/>
            </a:pPr>
            <a:r>
              <a:rPr lang="de-DE" sz="1600" dirty="0">
                <a:solidFill>
                  <a:srgbClr val="0070C0"/>
                </a:solidFill>
              </a:rPr>
              <a:t>  </a:t>
            </a:r>
            <a:r>
              <a:rPr lang="de-DE" sz="1600" b="1" dirty="0">
                <a:solidFill>
                  <a:srgbClr val="0070C0"/>
                </a:solidFill>
              </a:rPr>
              <a:t>5             6              7                8</a:t>
            </a:r>
            <a:endParaRPr sz="1600" b="1" dirty="0"/>
          </a:p>
          <a:p>
            <a:pPr>
              <a:defRPr/>
            </a:pPr>
            <a:r>
              <a:rPr lang="de-DE" sz="1600" dirty="0"/>
              <a:t>Sprung     landen    Hocke      Stütz</a:t>
            </a:r>
            <a:endParaRPr sz="1600" dirty="0"/>
          </a:p>
        </p:txBody>
      </p:sp>
      <p:pic>
        <p:nvPicPr>
          <p:cNvPr id="4" name="Grafik 3" descr="Ein Bild, das Säugetier, Spielzeug, Stoff enthält.&#10;&#10;KI-generierte Inhalte können fehlerhaft sein.">
            <a:extLst>
              <a:ext uri="{FF2B5EF4-FFF2-40B4-BE49-F238E27FC236}">
                <a16:creationId xmlns:a16="http://schemas.microsoft.com/office/drawing/2014/main" id="{090F60E3-083D-F069-15CB-E30153C8372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4444792">
            <a:off x="8928109" y="4169957"/>
            <a:ext cx="654401" cy="631639"/>
          </a:xfrm>
          <a:prstGeom prst="rect">
            <a:avLst/>
          </a:prstGeom>
        </p:spPr>
      </p:pic>
      <p:pic>
        <p:nvPicPr>
          <p:cNvPr id="19" name="Grafik 18" descr="Ein Bild, das Sport, Balance, Knie, körperliche Fitness enthält.&#10;&#10;KI-generierte Inhalte können fehlerhaft sein.">
            <a:extLst>
              <a:ext uri="{FF2B5EF4-FFF2-40B4-BE49-F238E27FC236}">
                <a16:creationId xmlns:a16="http://schemas.microsoft.com/office/drawing/2014/main" id="{87D7029F-C987-65DE-FFA4-1BA4D76309F9}"/>
              </a:ext>
            </a:extLst>
          </p:cNvPr>
          <p:cNvPicPr>
            <a:picLocks noChangeAspect="1"/>
          </p:cNvPicPr>
          <p:nvPr/>
        </p:nvPicPr>
        <p:blipFill>
          <a:blip r:embed="rId4" cstate="print">
            <a:extLst>
              <a:ext uri="{28A0092B-C50C-407E-A947-70E740481C1C}">
                <a14:useLocalDpi xmlns:a14="http://schemas.microsoft.com/office/drawing/2010/main" val="0"/>
              </a:ext>
            </a:extLst>
          </a:blip>
          <a:srcRect l="5013" t="7946" r="5777" b="9367"/>
          <a:stretch>
            <a:fillRect/>
          </a:stretch>
        </p:blipFill>
        <p:spPr>
          <a:xfrm rot="14367942">
            <a:off x="9720573" y="3969920"/>
            <a:ext cx="866826" cy="709797"/>
          </a:xfrm>
          <a:prstGeom prst="rect">
            <a:avLst/>
          </a:prstGeom>
        </p:spPr>
      </p:pic>
      <p:pic>
        <p:nvPicPr>
          <p:cNvPr id="9" name="Grafik 8" descr="Ein Bild, das Schuhwerk, körperliche Fitness, Tanz, Frau enthält.&#10;&#10;KI-generierte Inhalte können fehlerhaft sein.">
            <a:extLst>
              <a:ext uri="{FF2B5EF4-FFF2-40B4-BE49-F238E27FC236}">
                <a16:creationId xmlns:a16="http://schemas.microsoft.com/office/drawing/2014/main" id="{D80B8236-2F83-EA7F-3788-A125B7957923}"/>
              </a:ext>
            </a:extLst>
          </p:cNvPr>
          <p:cNvPicPr>
            <a:picLocks noChangeAspect="1"/>
          </p:cNvPicPr>
          <p:nvPr/>
        </p:nvPicPr>
        <p:blipFill>
          <a:blip r:embed="rId5" cstate="print">
            <a:extLst>
              <a:ext uri="{28A0092B-C50C-407E-A947-70E740481C1C}">
                <a14:useLocalDpi xmlns:a14="http://schemas.microsoft.com/office/drawing/2010/main" val="0"/>
              </a:ext>
            </a:extLst>
          </a:blip>
          <a:srcRect l="10962" t="12635" r="79310" b="21661"/>
          <a:stretch>
            <a:fillRect/>
          </a:stretch>
        </p:blipFill>
        <p:spPr>
          <a:xfrm>
            <a:off x="7608168" y="3716933"/>
            <a:ext cx="308748" cy="1173134"/>
          </a:xfrm>
          <a:prstGeom prst="rect">
            <a:avLst/>
          </a:prstGeom>
        </p:spPr>
      </p:pic>
      <p:sp>
        <p:nvSpPr>
          <p:cNvPr id="11" name="Textfeld 38">
            <a:extLst>
              <a:ext uri="{FF2B5EF4-FFF2-40B4-BE49-F238E27FC236}">
                <a16:creationId xmlns:a16="http://schemas.microsoft.com/office/drawing/2014/main" id="{99BF597E-0397-EBAF-A534-7FCEB0A11954}"/>
              </a:ext>
            </a:extLst>
          </p:cNvPr>
          <p:cNvSpPr txBox="1"/>
          <p:nvPr/>
        </p:nvSpPr>
        <p:spPr bwMode="auto">
          <a:xfrm>
            <a:off x="7392144" y="2764742"/>
            <a:ext cx="3220278" cy="584775"/>
          </a:xfrm>
          <a:prstGeom prst="rect">
            <a:avLst/>
          </a:prstGeom>
          <a:noFill/>
        </p:spPr>
        <p:txBody>
          <a:bodyPr wrap="square" rtlCol="0">
            <a:spAutoFit/>
          </a:bodyPr>
          <a:lstStyle/>
          <a:p>
            <a:pPr>
              <a:defRPr/>
            </a:pPr>
            <a:r>
              <a:rPr lang="de-DE" sz="1600" b="1" dirty="0">
                <a:solidFill>
                  <a:srgbClr val="0070C0"/>
                </a:solidFill>
              </a:rPr>
              <a:t>1              2                   3                4</a:t>
            </a:r>
            <a:endParaRPr sz="1600" b="1" dirty="0"/>
          </a:p>
          <a:p>
            <a:pPr>
              <a:defRPr/>
            </a:pPr>
            <a:r>
              <a:rPr lang="de-DE" sz="1600" dirty="0"/>
              <a:t>R vor       R seit           R rück       R ran</a:t>
            </a:r>
            <a:endParaRPr sz="1600" dirty="0"/>
          </a:p>
        </p:txBody>
      </p:sp>
      <p:pic>
        <p:nvPicPr>
          <p:cNvPr id="26" name="Grafik 25" descr="Ein Bild, das Schuhwerk, Tanz, körperliche Fitness, Knie enthält.&#10;&#10;KI-generierte Inhalte können fehlerhaft sein.">
            <a:extLst>
              <a:ext uri="{FF2B5EF4-FFF2-40B4-BE49-F238E27FC236}">
                <a16:creationId xmlns:a16="http://schemas.microsoft.com/office/drawing/2014/main" id="{A38D5DCB-F894-E6FC-B85D-DD41A4BC3AD6}"/>
              </a:ext>
            </a:extLst>
          </p:cNvPr>
          <p:cNvPicPr>
            <a:picLocks noChangeAspect="1"/>
          </p:cNvPicPr>
          <p:nvPr/>
        </p:nvPicPr>
        <p:blipFill>
          <a:blip r:embed="rId6" cstate="print">
            <a:extLst>
              <a:ext uri="{28A0092B-C50C-407E-A947-70E740481C1C}">
                <a14:useLocalDpi xmlns:a14="http://schemas.microsoft.com/office/drawing/2010/main" val="0"/>
              </a:ext>
            </a:extLst>
          </a:blip>
          <a:srcRect l="39173" t="9930" r="45205" b="9790"/>
          <a:stretch>
            <a:fillRect/>
          </a:stretch>
        </p:blipFill>
        <p:spPr>
          <a:xfrm>
            <a:off x="9044775" y="1556792"/>
            <a:ext cx="435601" cy="1190717"/>
          </a:xfrm>
          <a:prstGeom prst="rect">
            <a:avLst/>
          </a:prstGeom>
        </p:spPr>
      </p:pic>
      <p:pic>
        <p:nvPicPr>
          <p:cNvPr id="5" name="Grafik 4" descr="Ein Bild, das Schuhwerk, Tanz enthält.&#10;&#10;KI-generierte Inhalte können fehlerhaft sein.">
            <a:extLst>
              <a:ext uri="{FF2B5EF4-FFF2-40B4-BE49-F238E27FC236}">
                <a16:creationId xmlns:a16="http://schemas.microsoft.com/office/drawing/2014/main" id="{41EF6DAA-D2B6-1076-A41E-21AB729718C3}"/>
              </a:ext>
            </a:extLst>
          </p:cNvPr>
          <p:cNvPicPr>
            <a:picLocks noChangeAspect="1"/>
          </p:cNvPicPr>
          <p:nvPr/>
        </p:nvPicPr>
        <p:blipFill>
          <a:blip r:embed="rId7" cstate="print">
            <a:extLst>
              <a:ext uri="{28A0092B-C50C-407E-A947-70E740481C1C}">
                <a14:useLocalDpi xmlns:a14="http://schemas.microsoft.com/office/drawing/2010/main" val="0"/>
              </a:ext>
            </a:extLst>
          </a:blip>
          <a:srcRect l="43149" t="30036" r="43022" b="16360"/>
          <a:stretch>
            <a:fillRect/>
          </a:stretch>
        </p:blipFill>
        <p:spPr>
          <a:xfrm>
            <a:off x="8205539" y="1613079"/>
            <a:ext cx="554757" cy="1143832"/>
          </a:xfrm>
          <a:prstGeom prst="rect">
            <a:avLst/>
          </a:prstGeom>
        </p:spPr>
      </p:pic>
      <p:pic>
        <p:nvPicPr>
          <p:cNvPr id="28" name="Grafik 27" descr="Ein Bild, das Schuhwerk, körperliche Fitness, Tanz, Frau enthält.&#10;&#10;KI-generierte Inhalte können fehlerhaft sein.">
            <a:extLst>
              <a:ext uri="{FF2B5EF4-FFF2-40B4-BE49-F238E27FC236}">
                <a16:creationId xmlns:a16="http://schemas.microsoft.com/office/drawing/2014/main" id="{4BB9A85A-6333-FFAC-877C-7FEEF6C12D60}"/>
              </a:ext>
            </a:extLst>
          </p:cNvPr>
          <p:cNvPicPr>
            <a:picLocks noChangeAspect="1"/>
          </p:cNvPicPr>
          <p:nvPr/>
        </p:nvPicPr>
        <p:blipFill>
          <a:blip r:embed="rId8" cstate="print">
            <a:extLst>
              <a:ext uri="{28A0092B-C50C-407E-A947-70E740481C1C}">
                <a14:useLocalDpi xmlns:a14="http://schemas.microsoft.com/office/drawing/2010/main" val="0"/>
              </a:ext>
            </a:extLst>
          </a:blip>
          <a:srcRect l="56391" t="12363" r="31097" b="39101"/>
          <a:stretch>
            <a:fillRect/>
          </a:stretch>
        </p:blipFill>
        <p:spPr>
          <a:xfrm>
            <a:off x="9958415" y="1556792"/>
            <a:ext cx="567183" cy="1170334"/>
          </a:xfrm>
          <a:prstGeom prst="rect">
            <a:avLst/>
          </a:prstGeom>
        </p:spPr>
      </p:pic>
      <p:pic>
        <p:nvPicPr>
          <p:cNvPr id="30" name="Grafik 29" descr="Ein Bild, das Schuhwerk, körperliche Fitness, Tanz, Frau enthält.&#10;&#10;KI-generierte Inhalte können fehlerhaft sein.">
            <a:extLst>
              <a:ext uri="{FF2B5EF4-FFF2-40B4-BE49-F238E27FC236}">
                <a16:creationId xmlns:a16="http://schemas.microsoft.com/office/drawing/2014/main" id="{CEEF33D4-DB69-ACFC-27DF-46880D2E2F90}"/>
              </a:ext>
            </a:extLst>
          </p:cNvPr>
          <p:cNvPicPr>
            <a:picLocks noChangeAspect="1"/>
          </p:cNvPicPr>
          <p:nvPr/>
        </p:nvPicPr>
        <p:blipFill>
          <a:blip r:embed="rId9" cstate="print">
            <a:extLst>
              <a:ext uri="{28A0092B-C50C-407E-A947-70E740481C1C}">
                <a14:useLocalDpi xmlns:a14="http://schemas.microsoft.com/office/drawing/2010/main" val="0"/>
              </a:ext>
            </a:extLst>
          </a:blip>
          <a:srcRect l="82084" t="9929" r="5806" b="38450"/>
          <a:stretch>
            <a:fillRect/>
          </a:stretch>
        </p:blipFill>
        <p:spPr>
          <a:xfrm>
            <a:off x="7464152" y="1556792"/>
            <a:ext cx="525071" cy="1190717"/>
          </a:xfrm>
          <a:prstGeom prst="rect">
            <a:avLst/>
          </a:prstGeom>
        </p:spPr>
      </p:pic>
      <p:pic>
        <p:nvPicPr>
          <p:cNvPr id="32" name="Grafik 31" descr="Ein Bild, das Silhouette enthält.&#10;&#10;KI-generierte Inhalte können fehlerhaft sein.">
            <a:extLst>
              <a:ext uri="{FF2B5EF4-FFF2-40B4-BE49-F238E27FC236}">
                <a16:creationId xmlns:a16="http://schemas.microsoft.com/office/drawing/2014/main" id="{1258DDEE-0C56-329D-2038-94E204831B4F}"/>
              </a:ext>
            </a:extLst>
          </p:cNvPr>
          <p:cNvPicPr>
            <a:picLocks noChangeAspect="1"/>
          </p:cNvPicPr>
          <p:nvPr/>
        </p:nvPicPr>
        <p:blipFill>
          <a:blip r:embed="rId10" cstate="print">
            <a:extLst>
              <a:ext uri="{BEBA8EAE-BF5A-486C-A8C5-ECC9F3942E4B}">
                <a14:imgProps xmlns:a14="http://schemas.microsoft.com/office/drawing/2010/main">
                  <a14:imgLayer r:embed="rId11">
                    <a14:imgEffect>
                      <a14:artisticMarker/>
                    </a14:imgEffect>
                  </a14:imgLayer>
                </a14:imgProps>
              </a:ext>
              <a:ext uri="{28A0092B-C50C-407E-A947-70E740481C1C}">
                <a14:useLocalDpi xmlns:a14="http://schemas.microsoft.com/office/drawing/2010/main" val="0"/>
              </a:ext>
            </a:extLst>
          </a:blip>
          <a:stretch>
            <a:fillRect/>
          </a:stretch>
        </p:blipFill>
        <p:spPr>
          <a:xfrm>
            <a:off x="2430964" y="3429000"/>
            <a:ext cx="326582" cy="624939"/>
          </a:xfrm>
          <a:prstGeom prst="rect">
            <a:avLst/>
          </a:prstGeom>
        </p:spPr>
      </p:pic>
      <p:pic>
        <p:nvPicPr>
          <p:cNvPr id="36" name="Grafik 35" descr="Ein Bild, das Silhouette enthält.&#10;&#10;KI-generierte Inhalte können fehlerhaft sein.">
            <a:extLst>
              <a:ext uri="{FF2B5EF4-FFF2-40B4-BE49-F238E27FC236}">
                <a16:creationId xmlns:a16="http://schemas.microsoft.com/office/drawing/2014/main" id="{A848C82E-59CA-89EC-DAAE-BB12D4B4D635}"/>
              </a:ext>
            </a:extLst>
          </p:cNvPr>
          <p:cNvPicPr>
            <a:picLocks noChangeAspect="1"/>
          </p:cNvPicPr>
          <p:nvPr/>
        </p:nvPicPr>
        <p:blipFill>
          <a:blip r:embed="rId12" cstate="print">
            <a:alphaModFix amt="54000"/>
            <a:extLst>
              <a:ext uri="{BEBA8EAE-BF5A-486C-A8C5-ECC9F3942E4B}">
                <a14:imgProps xmlns:a14="http://schemas.microsoft.com/office/drawing/2010/main">
                  <a14:imgLayer r:embed="rId13">
                    <a14:imgEffect>
                      <a14:artisticMarker/>
                    </a14:imgEffect>
                  </a14:imgLayer>
                </a14:imgProps>
              </a:ext>
              <a:ext uri="{28A0092B-C50C-407E-A947-70E740481C1C}">
                <a14:useLocalDpi xmlns:a14="http://schemas.microsoft.com/office/drawing/2010/main" val="0"/>
              </a:ext>
            </a:extLst>
          </a:blip>
          <a:stretch>
            <a:fillRect/>
          </a:stretch>
        </p:blipFill>
        <p:spPr bwMode="auto">
          <a:xfrm>
            <a:off x="3646072" y="3410260"/>
            <a:ext cx="308417" cy="594804"/>
          </a:xfrm>
          <a:prstGeom prst="rect">
            <a:avLst/>
          </a:prstGeom>
        </p:spPr>
      </p:pic>
      <p:pic>
        <p:nvPicPr>
          <p:cNvPr id="37" name="Grafik 36" descr="Ein Bild, das Silhouette enthält.&#10;&#10;KI-generierte Inhalte können fehlerhaft sein.">
            <a:extLst>
              <a:ext uri="{FF2B5EF4-FFF2-40B4-BE49-F238E27FC236}">
                <a16:creationId xmlns:a16="http://schemas.microsoft.com/office/drawing/2014/main" id="{58801DC4-57DC-27C4-491A-204A86353571}"/>
              </a:ext>
            </a:extLst>
          </p:cNvPr>
          <p:cNvPicPr>
            <a:picLocks noChangeAspect="1"/>
          </p:cNvPicPr>
          <p:nvPr/>
        </p:nvPicPr>
        <p:blipFill>
          <a:blip r:embed="rId10" cstate="print">
            <a:extLst>
              <a:ext uri="{BEBA8EAE-BF5A-486C-A8C5-ECC9F3942E4B}">
                <a14:imgProps xmlns:a14="http://schemas.microsoft.com/office/drawing/2010/main">
                  <a14:imgLayer r:embed="rId11">
                    <a14:imgEffect>
                      <a14:artisticMarker/>
                    </a14:imgEffect>
                  </a14:imgLayer>
                </a14:imgProps>
              </a:ext>
              <a:ext uri="{28A0092B-C50C-407E-A947-70E740481C1C}">
                <a14:useLocalDpi xmlns:a14="http://schemas.microsoft.com/office/drawing/2010/main" val="0"/>
              </a:ext>
            </a:extLst>
          </a:blip>
          <a:stretch>
            <a:fillRect/>
          </a:stretch>
        </p:blipFill>
        <p:spPr bwMode="auto">
          <a:xfrm>
            <a:off x="3569255" y="2060848"/>
            <a:ext cx="323198" cy="618467"/>
          </a:xfrm>
          <a:prstGeom prst="rect">
            <a:avLst/>
          </a:prstGeom>
        </p:spPr>
      </p:pic>
      <p:pic>
        <p:nvPicPr>
          <p:cNvPr id="38" name="Grafik 37" descr="Ein Bild, das Silhouette enthält.&#10;&#10;KI-generierte Inhalte können fehlerhaft sein.">
            <a:extLst>
              <a:ext uri="{FF2B5EF4-FFF2-40B4-BE49-F238E27FC236}">
                <a16:creationId xmlns:a16="http://schemas.microsoft.com/office/drawing/2014/main" id="{6A38EC46-DE94-32F1-68DF-BC9FE21AF957}"/>
              </a:ext>
            </a:extLst>
          </p:cNvPr>
          <p:cNvPicPr>
            <a:picLocks noChangeAspect="1"/>
          </p:cNvPicPr>
          <p:nvPr/>
        </p:nvPicPr>
        <p:blipFill>
          <a:blip r:embed="rId10" cstate="print">
            <a:extLst>
              <a:ext uri="{BEBA8EAE-BF5A-486C-A8C5-ECC9F3942E4B}">
                <a14:imgProps xmlns:a14="http://schemas.microsoft.com/office/drawing/2010/main">
                  <a14:imgLayer r:embed="rId11">
                    <a14:imgEffect>
                      <a14:artisticMarker/>
                    </a14:imgEffect>
                  </a14:imgLayer>
                </a14:imgProps>
              </a:ext>
              <a:ext uri="{28A0092B-C50C-407E-A947-70E740481C1C}">
                <a14:useLocalDpi xmlns:a14="http://schemas.microsoft.com/office/drawing/2010/main" val="0"/>
              </a:ext>
            </a:extLst>
          </a:blip>
          <a:stretch>
            <a:fillRect/>
          </a:stretch>
        </p:blipFill>
        <p:spPr bwMode="auto">
          <a:xfrm>
            <a:off x="2227441" y="1385696"/>
            <a:ext cx="309732" cy="624995"/>
          </a:xfrm>
          <a:prstGeom prst="rect">
            <a:avLst/>
          </a:prstGeom>
        </p:spPr>
      </p:pic>
      <mc:AlternateContent xmlns:mc="http://schemas.openxmlformats.org/markup-compatibility/2006" xmlns:p14="http://schemas.microsoft.com/office/powerpoint/2010/main">
        <mc:Choice Requires="p14">
          <p:contentPart p14:bwMode="auto" r:id="rId14">
            <p14:nvContentPartPr>
              <p14:cNvPr id="41" name="Freihand 40">
                <a:extLst>
                  <a:ext uri="{FF2B5EF4-FFF2-40B4-BE49-F238E27FC236}">
                    <a16:creationId xmlns:a16="http://schemas.microsoft.com/office/drawing/2014/main" id="{BE9F2885-0059-9831-10EE-230D6078D0EE}"/>
                  </a:ext>
                </a:extLst>
              </p14:cNvPr>
              <p14:cNvContentPartPr/>
              <p14:nvPr/>
            </p14:nvContentPartPr>
            <p14:xfrm>
              <a:off x="5222501" y="913503"/>
              <a:ext cx="284760" cy="329400"/>
            </p14:xfrm>
          </p:contentPart>
        </mc:Choice>
        <mc:Fallback xmlns="">
          <p:pic>
            <p:nvPicPr>
              <p:cNvPr id="41" name="Freihand 40">
                <a:extLst>
                  <a:ext uri="{FF2B5EF4-FFF2-40B4-BE49-F238E27FC236}">
                    <a16:creationId xmlns:a16="http://schemas.microsoft.com/office/drawing/2014/main" id="{BE9F2885-0059-9831-10EE-230D6078D0EE}"/>
                  </a:ext>
                </a:extLst>
              </p:cNvPr>
              <p:cNvPicPr/>
              <p:nvPr/>
            </p:nvPicPr>
            <p:blipFill>
              <a:blip r:embed="rId16"/>
              <a:stretch>
                <a:fillRect/>
              </a:stretch>
            </p:blipFill>
            <p:spPr>
              <a:xfrm>
                <a:off x="5168861" y="805863"/>
                <a:ext cx="392400" cy="54504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42" name="Freihand 41">
                <a:extLst>
                  <a:ext uri="{FF2B5EF4-FFF2-40B4-BE49-F238E27FC236}">
                    <a16:creationId xmlns:a16="http://schemas.microsoft.com/office/drawing/2014/main" id="{D448DF44-5746-D71D-8D92-80391519D039}"/>
                  </a:ext>
                </a:extLst>
              </p14:cNvPr>
              <p14:cNvContentPartPr/>
              <p14:nvPr/>
            </p14:nvContentPartPr>
            <p14:xfrm>
              <a:off x="5196941" y="846543"/>
              <a:ext cx="13320" cy="404640"/>
            </p14:xfrm>
          </p:contentPart>
        </mc:Choice>
        <mc:Fallback xmlns="">
          <p:pic>
            <p:nvPicPr>
              <p:cNvPr id="42" name="Freihand 41">
                <a:extLst>
                  <a:ext uri="{FF2B5EF4-FFF2-40B4-BE49-F238E27FC236}">
                    <a16:creationId xmlns:a16="http://schemas.microsoft.com/office/drawing/2014/main" id="{D448DF44-5746-D71D-8D92-80391519D039}"/>
                  </a:ext>
                </a:extLst>
              </p:cNvPr>
              <p:cNvPicPr/>
              <p:nvPr/>
            </p:nvPicPr>
            <p:blipFill>
              <a:blip r:embed="rId18"/>
              <a:stretch>
                <a:fillRect/>
              </a:stretch>
            </p:blipFill>
            <p:spPr>
              <a:xfrm>
                <a:off x="5142941" y="738903"/>
                <a:ext cx="120960" cy="620280"/>
              </a:xfrm>
              <a:prstGeom prst="rect">
                <a:avLst/>
              </a:prstGeom>
            </p:spPr>
          </p:pic>
        </mc:Fallback>
      </mc:AlternateContent>
      <p:pic>
        <p:nvPicPr>
          <p:cNvPr id="46" name="Grafik 45" descr="Ein Bild, das Silhouette enthält.&#10;&#10;KI-generierte Inhalte können fehlerhaft sein.">
            <a:extLst>
              <a:ext uri="{FF2B5EF4-FFF2-40B4-BE49-F238E27FC236}">
                <a16:creationId xmlns:a16="http://schemas.microsoft.com/office/drawing/2014/main" id="{EF1388A0-1B8E-8AA7-30C7-282EB267D3AB}"/>
              </a:ext>
            </a:extLst>
          </p:cNvPr>
          <p:cNvPicPr>
            <a:picLocks noChangeAspect="1"/>
          </p:cNvPicPr>
          <p:nvPr/>
        </p:nvPicPr>
        <p:blipFill>
          <a:blip r:embed="rId19" cstate="print">
            <a:extLst>
              <a:ext uri="{28A0092B-C50C-407E-A947-70E740481C1C}">
                <a14:useLocalDpi xmlns:a14="http://schemas.microsoft.com/office/drawing/2010/main" val="0"/>
              </a:ext>
            </a:extLst>
          </a:blip>
          <a:srcRect t="6971" r="40505" b="5765"/>
          <a:stretch>
            <a:fillRect/>
          </a:stretch>
        </p:blipFill>
        <p:spPr>
          <a:xfrm>
            <a:off x="2900960" y="4221088"/>
            <a:ext cx="226057" cy="500408"/>
          </a:xfrm>
          <a:prstGeom prst="rect">
            <a:avLst/>
          </a:prstGeom>
        </p:spPr>
      </p:pic>
      <p:pic>
        <p:nvPicPr>
          <p:cNvPr id="47" name="Grafik 46" descr="Ein Bild, das Silhouette enthält.&#10;&#10;KI-generierte Inhalte können fehlerhaft sein.">
            <a:extLst>
              <a:ext uri="{FF2B5EF4-FFF2-40B4-BE49-F238E27FC236}">
                <a16:creationId xmlns:a16="http://schemas.microsoft.com/office/drawing/2014/main" id="{6E0D4462-C5D9-568B-A075-C23CAFAB2F8C}"/>
              </a:ext>
            </a:extLst>
          </p:cNvPr>
          <p:cNvPicPr>
            <a:picLocks noChangeAspect="1"/>
          </p:cNvPicPr>
          <p:nvPr/>
        </p:nvPicPr>
        <p:blipFill>
          <a:blip r:embed="rId19" cstate="print">
            <a:extLst>
              <a:ext uri="{28A0092B-C50C-407E-A947-70E740481C1C}">
                <a14:useLocalDpi xmlns:a14="http://schemas.microsoft.com/office/drawing/2010/main" val="0"/>
              </a:ext>
            </a:extLst>
          </a:blip>
          <a:srcRect t="6971" r="40505" b="5765"/>
          <a:stretch>
            <a:fillRect/>
          </a:stretch>
        </p:blipFill>
        <p:spPr bwMode="auto">
          <a:xfrm>
            <a:off x="3965228" y="3479566"/>
            <a:ext cx="226057" cy="500408"/>
          </a:xfrm>
          <a:prstGeom prst="rect">
            <a:avLst/>
          </a:prstGeom>
        </p:spPr>
      </p:pic>
      <p:pic>
        <p:nvPicPr>
          <p:cNvPr id="48" name="Grafik 47" descr="Ein Bild, das Silhouette enthält.&#10;&#10;KI-generierte Inhalte können fehlerhaft sein.">
            <a:extLst>
              <a:ext uri="{FF2B5EF4-FFF2-40B4-BE49-F238E27FC236}">
                <a16:creationId xmlns:a16="http://schemas.microsoft.com/office/drawing/2014/main" id="{BBE23C17-0149-9938-900A-BFD664B6BCCA}"/>
              </a:ext>
            </a:extLst>
          </p:cNvPr>
          <p:cNvPicPr>
            <a:picLocks noChangeAspect="1"/>
          </p:cNvPicPr>
          <p:nvPr/>
        </p:nvPicPr>
        <p:blipFill>
          <a:blip r:embed="rId19" cstate="print">
            <a:extLst>
              <a:ext uri="{28A0092B-C50C-407E-A947-70E740481C1C}">
                <a14:useLocalDpi xmlns:a14="http://schemas.microsoft.com/office/drawing/2010/main" val="0"/>
              </a:ext>
            </a:extLst>
          </a:blip>
          <a:srcRect t="6971" r="40505" b="5765"/>
          <a:stretch>
            <a:fillRect/>
          </a:stretch>
        </p:blipFill>
        <p:spPr bwMode="auto">
          <a:xfrm>
            <a:off x="4154919" y="1416424"/>
            <a:ext cx="226057" cy="500408"/>
          </a:xfrm>
          <a:prstGeom prst="rect">
            <a:avLst/>
          </a:prstGeom>
        </p:spPr>
      </p:pic>
      <p:pic>
        <p:nvPicPr>
          <p:cNvPr id="49" name="Grafik 48" descr="Ein Bild, das Silhouette enthält.&#10;&#10;KI-generierte Inhalte können fehlerhaft sein.">
            <a:extLst>
              <a:ext uri="{FF2B5EF4-FFF2-40B4-BE49-F238E27FC236}">
                <a16:creationId xmlns:a16="http://schemas.microsoft.com/office/drawing/2014/main" id="{7F1BB522-BB63-35C7-462E-42A6E3783BDE}"/>
              </a:ext>
            </a:extLst>
          </p:cNvPr>
          <p:cNvPicPr>
            <a:picLocks noChangeAspect="1"/>
          </p:cNvPicPr>
          <p:nvPr/>
        </p:nvPicPr>
        <p:blipFill>
          <a:blip r:embed="rId19" cstate="print">
            <a:alphaModFix amt="53000"/>
            <a:extLst>
              <a:ext uri="{28A0092B-C50C-407E-A947-70E740481C1C}">
                <a14:useLocalDpi xmlns:a14="http://schemas.microsoft.com/office/drawing/2010/main" val="0"/>
              </a:ext>
            </a:extLst>
          </a:blip>
          <a:srcRect t="6971" r="40505" b="5765"/>
          <a:stretch>
            <a:fillRect/>
          </a:stretch>
        </p:blipFill>
        <p:spPr bwMode="auto">
          <a:xfrm>
            <a:off x="2557575" y="1449365"/>
            <a:ext cx="222788" cy="495546"/>
          </a:xfrm>
          <a:prstGeom prst="rect">
            <a:avLst/>
          </a:prstGeom>
        </p:spPr>
      </p:pic>
      <p:pic>
        <p:nvPicPr>
          <p:cNvPr id="53" name="Grafik 52" descr="Ein Bild, das Sport, Tanz, Balance, Schuhwerk enthält.&#10;&#10;KI-generierte Inhalte können fehlerhaft sein.">
            <a:extLst>
              <a:ext uri="{FF2B5EF4-FFF2-40B4-BE49-F238E27FC236}">
                <a16:creationId xmlns:a16="http://schemas.microsoft.com/office/drawing/2014/main" id="{37A16DC6-B22D-6923-086D-423B7B31E8D1}"/>
              </a:ext>
            </a:extLst>
          </p:cNvPr>
          <p:cNvPicPr>
            <a:picLocks noChangeAspect="1"/>
          </p:cNvPicPr>
          <p:nvPr/>
        </p:nvPicPr>
        <p:blipFill>
          <a:blip r:embed="rId20" cstate="print">
            <a:extLst>
              <a:ext uri="{28A0092B-C50C-407E-A947-70E740481C1C}">
                <a14:useLocalDpi xmlns:a14="http://schemas.microsoft.com/office/drawing/2010/main" val="0"/>
              </a:ext>
            </a:extLst>
          </a:blip>
          <a:srcRect l="5447" t="16844" r="62223" b="27703"/>
          <a:stretch>
            <a:fillRect/>
          </a:stretch>
        </p:blipFill>
        <p:spPr>
          <a:xfrm>
            <a:off x="118469" y="1269348"/>
            <a:ext cx="1054193" cy="1017286"/>
          </a:xfrm>
          <a:prstGeom prst="rect">
            <a:avLst/>
          </a:prstGeom>
        </p:spPr>
      </p:pic>
      <p:pic>
        <p:nvPicPr>
          <p:cNvPr id="55" name="Grafik 54" descr="Ein Bild, das Sport, Tanz, Balance, Schuhwerk enthält.&#10;&#10;KI-generierte Inhalte können fehlerhaft sein.">
            <a:extLst>
              <a:ext uri="{FF2B5EF4-FFF2-40B4-BE49-F238E27FC236}">
                <a16:creationId xmlns:a16="http://schemas.microsoft.com/office/drawing/2014/main" id="{E7D2A543-1AD0-918B-6D23-18E5D14B3446}"/>
              </a:ext>
            </a:extLst>
          </p:cNvPr>
          <p:cNvPicPr>
            <a:picLocks noChangeAspect="1"/>
          </p:cNvPicPr>
          <p:nvPr/>
        </p:nvPicPr>
        <p:blipFill>
          <a:blip r:embed="rId21" cstate="print">
            <a:extLst>
              <a:ext uri="{28A0092B-C50C-407E-A947-70E740481C1C}">
                <a14:useLocalDpi xmlns:a14="http://schemas.microsoft.com/office/drawing/2010/main" val="0"/>
              </a:ext>
            </a:extLst>
          </a:blip>
          <a:srcRect l="45972" t="15142" r="28417" b="24071"/>
          <a:stretch>
            <a:fillRect/>
          </a:stretch>
        </p:blipFill>
        <p:spPr>
          <a:xfrm>
            <a:off x="5120361" y="2708920"/>
            <a:ext cx="975639" cy="1302803"/>
          </a:xfrm>
          <a:prstGeom prst="rect">
            <a:avLst/>
          </a:prstGeom>
        </p:spPr>
      </p:pic>
      <p:sp>
        <p:nvSpPr>
          <p:cNvPr id="56" name="Ellipse 55">
            <a:extLst>
              <a:ext uri="{FF2B5EF4-FFF2-40B4-BE49-F238E27FC236}">
                <a16:creationId xmlns:a16="http://schemas.microsoft.com/office/drawing/2014/main" id="{BBDEFD72-B49A-F1C9-93F1-66030599A478}"/>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7" name="Rechteck 56">
            <a:extLst>
              <a:ext uri="{FF2B5EF4-FFF2-40B4-BE49-F238E27FC236}">
                <a16:creationId xmlns:a16="http://schemas.microsoft.com/office/drawing/2014/main" id="{C666F204-4AF2-1D9B-B1F8-340A69241CC4}"/>
              </a:ext>
            </a:extLst>
          </p:cNvPr>
          <p:cNvSpPr/>
          <p:nvPr/>
        </p:nvSpPr>
        <p:spPr bwMode="auto">
          <a:xfrm>
            <a:off x="767408" y="58589"/>
            <a:ext cx="2361760" cy="584775"/>
          </a:xfrm>
          <a:prstGeom prst="rect">
            <a:avLst/>
          </a:prstGeom>
        </p:spPr>
        <p:txBody>
          <a:bodyPr wrap="square">
            <a:spAutoFit/>
          </a:bodyPr>
          <a:lstStyle/>
          <a:p>
            <a:r>
              <a:rPr lang="de-DE" sz="3200" b="1" dirty="0">
                <a:latin typeface="Aptos" panose="020B0004020202020204" pitchFamily="34" charset="0"/>
              </a:rPr>
              <a:t>VR Move LK </a:t>
            </a:r>
            <a:endParaRPr lang="de-DE" sz="3200" dirty="0"/>
          </a:p>
        </p:txBody>
      </p:sp>
      <p:sp>
        <p:nvSpPr>
          <p:cNvPr id="62" name="Textfeld 113">
            <a:extLst>
              <a:ext uri="{FF2B5EF4-FFF2-40B4-BE49-F238E27FC236}">
                <a16:creationId xmlns:a16="http://schemas.microsoft.com/office/drawing/2014/main" id="{360F90E6-B00D-624F-17A9-E80E872B821A}"/>
              </a:ext>
            </a:extLst>
          </p:cNvPr>
          <p:cNvSpPr txBox="1"/>
          <p:nvPr/>
        </p:nvSpPr>
        <p:spPr bwMode="auto">
          <a:xfrm>
            <a:off x="8292215" y="3429000"/>
            <a:ext cx="2136576" cy="369332"/>
          </a:xfrm>
          <a:prstGeom prst="rect">
            <a:avLst/>
          </a:prstGeom>
          <a:noFill/>
        </p:spPr>
        <p:txBody>
          <a:bodyPr wrap="square" rtlCol="0">
            <a:spAutoFit/>
          </a:bodyPr>
          <a:lstStyle/>
          <a:p>
            <a:pPr>
              <a:defRPr/>
            </a:pPr>
            <a:r>
              <a:rPr lang="de-DE" b="1" dirty="0">
                <a:solidFill>
                  <a:schemeClr val="accent5">
                    <a:lumMod val="75000"/>
                  </a:schemeClr>
                </a:solidFill>
              </a:rPr>
              <a:t>Sprung - tief</a:t>
            </a:r>
            <a:endParaRPr b="1" dirty="0"/>
          </a:p>
        </p:txBody>
      </p:sp>
      <p:pic>
        <p:nvPicPr>
          <p:cNvPr id="63" name="Grafik 62" descr="Ein Bild, das Schuhwerk, Kleidung, Person enthält.&#10;&#10;KI-generierte Inhalte können fehlerhaft sein.">
            <a:extLst>
              <a:ext uri="{FF2B5EF4-FFF2-40B4-BE49-F238E27FC236}">
                <a16:creationId xmlns:a16="http://schemas.microsoft.com/office/drawing/2014/main" id="{9F8FD024-F449-DD63-02AE-43F6338E0180}"/>
              </a:ext>
            </a:extLst>
          </p:cNvPr>
          <p:cNvPicPr>
            <a:picLocks noChangeAspect="1"/>
          </p:cNvPicPr>
          <p:nvPr/>
        </p:nvPicPr>
        <p:blipFill>
          <a:blip r:embed="rId22" cstate="print">
            <a:extLst>
              <a:ext uri="{28A0092B-C50C-407E-A947-70E740481C1C}">
                <a14:useLocalDpi xmlns:a14="http://schemas.microsoft.com/office/drawing/2010/main" val="0"/>
              </a:ext>
            </a:extLst>
          </a:blip>
          <a:srcRect l="17822" t="6573" r="9904" b="6616"/>
          <a:stretch>
            <a:fillRect/>
          </a:stretch>
        </p:blipFill>
        <p:spPr bwMode="auto">
          <a:xfrm>
            <a:off x="8260300" y="3925151"/>
            <a:ext cx="430353" cy="925677"/>
          </a:xfrm>
          <a:prstGeom prst="rect">
            <a:avLst/>
          </a:prstGeom>
        </p:spPr>
      </p:pic>
      <p:cxnSp>
        <p:nvCxnSpPr>
          <p:cNvPr id="6" name="Gerade Verbindung mit Pfeil 5">
            <a:extLst>
              <a:ext uri="{FF2B5EF4-FFF2-40B4-BE49-F238E27FC236}">
                <a16:creationId xmlns:a16="http://schemas.microsoft.com/office/drawing/2014/main" id="{BFDAF1A7-EFC2-477D-A952-5843E9EC745A}"/>
              </a:ext>
            </a:extLst>
          </p:cNvPr>
          <p:cNvCxnSpPr/>
          <p:nvPr/>
        </p:nvCxnSpPr>
        <p:spPr bwMode="auto">
          <a:xfrm>
            <a:off x="6528048" y="3212976"/>
            <a:ext cx="504056"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4" name="Textfeld 14">
            <a:extLst>
              <a:ext uri="{FF2B5EF4-FFF2-40B4-BE49-F238E27FC236}">
                <a16:creationId xmlns:a16="http://schemas.microsoft.com/office/drawing/2014/main" id="{DAAE59B0-ABD5-4952-8CB6-134E2A6796DB}"/>
              </a:ext>
            </a:extLst>
          </p:cNvPr>
          <p:cNvSpPr txBox="1"/>
          <p:nvPr/>
        </p:nvSpPr>
        <p:spPr bwMode="auto">
          <a:xfrm>
            <a:off x="1633263" y="2754177"/>
            <a:ext cx="3015968" cy="615553"/>
          </a:xfrm>
          <a:prstGeom prst="rect">
            <a:avLst/>
          </a:prstGeom>
          <a:noFill/>
          <a:ln>
            <a:solidFill>
              <a:srgbClr val="92D050"/>
            </a:solidFill>
          </a:ln>
        </p:spPr>
        <p:txBody>
          <a:bodyPr wrap="square" rtlCol="0">
            <a:spAutoFit/>
          </a:bodyPr>
          <a:lstStyle/>
          <a:p>
            <a:pPr>
              <a:defRPr/>
            </a:pPr>
            <a:r>
              <a:rPr lang="de-DE" b="1" dirty="0">
                <a:solidFill>
                  <a:srgbClr val="0070C0"/>
                </a:solidFill>
              </a:rPr>
              <a:t> </a:t>
            </a:r>
            <a:r>
              <a:rPr lang="de-DE" sz="1600" b="1" dirty="0">
                <a:solidFill>
                  <a:srgbClr val="0070C0"/>
                </a:solidFill>
              </a:rPr>
              <a:t>5                 6            7             8</a:t>
            </a:r>
            <a:endParaRPr sz="1600" b="1" dirty="0"/>
          </a:p>
          <a:p>
            <a:pPr>
              <a:defRPr/>
            </a:pPr>
            <a:r>
              <a:rPr lang="de-DE" sz="1600" dirty="0"/>
              <a:t>(L  vor        R vor      L seit      R ran)</a:t>
            </a:r>
            <a:endParaRPr sz="1600" dirty="0"/>
          </a:p>
        </p:txBody>
      </p:sp>
      <p:sp>
        <p:nvSpPr>
          <p:cNvPr id="10" name="Textfeld 9">
            <a:extLst>
              <a:ext uri="{FF2B5EF4-FFF2-40B4-BE49-F238E27FC236}">
                <a16:creationId xmlns:a16="http://schemas.microsoft.com/office/drawing/2014/main" id="{B3E9C73A-F604-4D2A-9D68-64F494DBAF3A}"/>
              </a:ext>
            </a:extLst>
          </p:cNvPr>
          <p:cNvSpPr txBox="1"/>
          <p:nvPr/>
        </p:nvSpPr>
        <p:spPr bwMode="auto">
          <a:xfrm flipH="1">
            <a:off x="2854644" y="4216107"/>
            <a:ext cx="217020" cy="369332"/>
          </a:xfrm>
          <a:prstGeom prst="rect">
            <a:avLst/>
          </a:prstGeom>
          <a:noFill/>
        </p:spPr>
        <p:txBody>
          <a:bodyPr wrap="square" rtlCol="0">
            <a:spAutoFit/>
          </a:bodyPr>
          <a:lstStyle/>
          <a:p>
            <a:r>
              <a:rPr lang="de-DE" sz="1800" b="1" dirty="0">
                <a:solidFill>
                  <a:schemeClr val="bg1"/>
                </a:solidFill>
              </a:rPr>
              <a:t>1</a:t>
            </a:r>
            <a:endParaRPr lang="de-DE" dirty="0">
              <a:solidFill>
                <a:schemeClr val="bg1"/>
              </a:solidFill>
            </a:endParaRPr>
          </a:p>
        </p:txBody>
      </p:sp>
      <p:sp>
        <p:nvSpPr>
          <p:cNvPr id="68" name="Textfeld 67">
            <a:extLst>
              <a:ext uri="{FF2B5EF4-FFF2-40B4-BE49-F238E27FC236}">
                <a16:creationId xmlns:a16="http://schemas.microsoft.com/office/drawing/2014/main" id="{160DCD4B-EF16-4F8A-82C6-1E57D194D281}"/>
              </a:ext>
            </a:extLst>
          </p:cNvPr>
          <p:cNvSpPr txBox="1"/>
          <p:nvPr/>
        </p:nvSpPr>
        <p:spPr bwMode="auto">
          <a:xfrm flipH="1">
            <a:off x="2433878" y="3491714"/>
            <a:ext cx="217020" cy="369332"/>
          </a:xfrm>
          <a:prstGeom prst="rect">
            <a:avLst/>
          </a:prstGeom>
          <a:noFill/>
        </p:spPr>
        <p:txBody>
          <a:bodyPr wrap="square" rtlCol="0">
            <a:spAutoFit/>
          </a:bodyPr>
          <a:lstStyle/>
          <a:p>
            <a:r>
              <a:rPr lang="de-DE" dirty="0">
                <a:solidFill>
                  <a:schemeClr val="bg1"/>
                </a:solidFill>
              </a:rPr>
              <a:t>2</a:t>
            </a:r>
          </a:p>
        </p:txBody>
      </p:sp>
      <p:sp>
        <p:nvSpPr>
          <p:cNvPr id="69" name="Textfeld 68">
            <a:extLst>
              <a:ext uri="{FF2B5EF4-FFF2-40B4-BE49-F238E27FC236}">
                <a16:creationId xmlns:a16="http://schemas.microsoft.com/office/drawing/2014/main" id="{103A149E-E118-44B6-A1FB-E150BA42229C}"/>
              </a:ext>
            </a:extLst>
          </p:cNvPr>
          <p:cNvSpPr txBox="1"/>
          <p:nvPr/>
        </p:nvSpPr>
        <p:spPr bwMode="auto">
          <a:xfrm flipH="1">
            <a:off x="3936741" y="3457990"/>
            <a:ext cx="217020" cy="369332"/>
          </a:xfrm>
          <a:prstGeom prst="rect">
            <a:avLst/>
          </a:prstGeom>
          <a:noFill/>
        </p:spPr>
        <p:txBody>
          <a:bodyPr wrap="square" rtlCol="0">
            <a:spAutoFit/>
          </a:bodyPr>
          <a:lstStyle/>
          <a:p>
            <a:r>
              <a:rPr lang="de-DE" dirty="0">
                <a:solidFill>
                  <a:schemeClr val="bg1"/>
                </a:solidFill>
              </a:rPr>
              <a:t>3</a:t>
            </a:r>
          </a:p>
        </p:txBody>
      </p:sp>
      <p:sp>
        <p:nvSpPr>
          <p:cNvPr id="70" name="Textfeld 69">
            <a:extLst>
              <a:ext uri="{FF2B5EF4-FFF2-40B4-BE49-F238E27FC236}">
                <a16:creationId xmlns:a16="http://schemas.microsoft.com/office/drawing/2014/main" id="{77F00BEF-1097-4CA4-9BAC-9CD733AE745C}"/>
              </a:ext>
            </a:extLst>
          </p:cNvPr>
          <p:cNvSpPr txBox="1"/>
          <p:nvPr/>
        </p:nvSpPr>
        <p:spPr bwMode="auto">
          <a:xfrm flipH="1">
            <a:off x="3646732" y="3466272"/>
            <a:ext cx="217020" cy="369332"/>
          </a:xfrm>
          <a:prstGeom prst="rect">
            <a:avLst/>
          </a:prstGeom>
          <a:noFill/>
        </p:spPr>
        <p:txBody>
          <a:bodyPr wrap="square" rtlCol="0">
            <a:spAutoFit/>
          </a:bodyPr>
          <a:lstStyle/>
          <a:p>
            <a:r>
              <a:rPr lang="de-DE" dirty="0">
                <a:solidFill>
                  <a:schemeClr val="bg1"/>
                </a:solidFill>
              </a:rPr>
              <a:t>4</a:t>
            </a:r>
          </a:p>
        </p:txBody>
      </p:sp>
      <p:sp>
        <p:nvSpPr>
          <p:cNvPr id="72" name="Textfeld 71">
            <a:extLst>
              <a:ext uri="{FF2B5EF4-FFF2-40B4-BE49-F238E27FC236}">
                <a16:creationId xmlns:a16="http://schemas.microsoft.com/office/drawing/2014/main" id="{BB7D77F4-00B5-4928-A1ED-95774F604417}"/>
              </a:ext>
            </a:extLst>
          </p:cNvPr>
          <p:cNvSpPr txBox="1"/>
          <p:nvPr/>
        </p:nvSpPr>
        <p:spPr bwMode="auto">
          <a:xfrm flipH="1">
            <a:off x="3570138" y="2121327"/>
            <a:ext cx="217020" cy="369332"/>
          </a:xfrm>
          <a:prstGeom prst="rect">
            <a:avLst/>
          </a:prstGeom>
          <a:noFill/>
        </p:spPr>
        <p:txBody>
          <a:bodyPr wrap="square" rtlCol="0">
            <a:spAutoFit/>
          </a:bodyPr>
          <a:lstStyle/>
          <a:p>
            <a:r>
              <a:rPr lang="de-DE" dirty="0">
                <a:solidFill>
                  <a:schemeClr val="bg1"/>
                </a:solidFill>
              </a:rPr>
              <a:t>5</a:t>
            </a:r>
          </a:p>
        </p:txBody>
      </p:sp>
      <p:sp>
        <p:nvSpPr>
          <p:cNvPr id="73" name="Textfeld 72">
            <a:extLst>
              <a:ext uri="{FF2B5EF4-FFF2-40B4-BE49-F238E27FC236}">
                <a16:creationId xmlns:a16="http://schemas.microsoft.com/office/drawing/2014/main" id="{FCCBB2CA-C49A-45F2-BB5C-DF173FA6C68D}"/>
              </a:ext>
            </a:extLst>
          </p:cNvPr>
          <p:cNvSpPr txBox="1"/>
          <p:nvPr/>
        </p:nvSpPr>
        <p:spPr bwMode="auto">
          <a:xfrm flipH="1">
            <a:off x="4111096" y="1401342"/>
            <a:ext cx="217020" cy="369332"/>
          </a:xfrm>
          <a:prstGeom prst="rect">
            <a:avLst/>
          </a:prstGeom>
          <a:noFill/>
        </p:spPr>
        <p:txBody>
          <a:bodyPr wrap="square" rtlCol="0">
            <a:spAutoFit/>
          </a:bodyPr>
          <a:lstStyle/>
          <a:p>
            <a:r>
              <a:rPr lang="de-DE" dirty="0">
                <a:solidFill>
                  <a:schemeClr val="bg1"/>
                </a:solidFill>
              </a:rPr>
              <a:t>6</a:t>
            </a:r>
          </a:p>
        </p:txBody>
      </p:sp>
      <p:sp>
        <p:nvSpPr>
          <p:cNvPr id="74" name="Textfeld 73">
            <a:extLst>
              <a:ext uri="{FF2B5EF4-FFF2-40B4-BE49-F238E27FC236}">
                <a16:creationId xmlns:a16="http://schemas.microsoft.com/office/drawing/2014/main" id="{1BC30920-7046-4BD8-BB72-900EB2A7F4EB}"/>
              </a:ext>
            </a:extLst>
          </p:cNvPr>
          <p:cNvSpPr txBox="1"/>
          <p:nvPr/>
        </p:nvSpPr>
        <p:spPr bwMode="auto">
          <a:xfrm flipH="1">
            <a:off x="2232397" y="1428413"/>
            <a:ext cx="217020" cy="369332"/>
          </a:xfrm>
          <a:prstGeom prst="rect">
            <a:avLst/>
          </a:prstGeom>
          <a:noFill/>
        </p:spPr>
        <p:txBody>
          <a:bodyPr wrap="square" rtlCol="0">
            <a:spAutoFit/>
          </a:bodyPr>
          <a:lstStyle/>
          <a:p>
            <a:r>
              <a:rPr lang="de-DE" dirty="0">
                <a:solidFill>
                  <a:schemeClr val="bg1"/>
                </a:solidFill>
              </a:rPr>
              <a:t>7</a:t>
            </a:r>
          </a:p>
        </p:txBody>
      </p:sp>
      <p:sp>
        <p:nvSpPr>
          <p:cNvPr id="76" name="Textfeld 75">
            <a:extLst>
              <a:ext uri="{FF2B5EF4-FFF2-40B4-BE49-F238E27FC236}">
                <a16:creationId xmlns:a16="http://schemas.microsoft.com/office/drawing/2014/main" id="{FFD3F040-E407-4448-AEB7-D5F3FB8A053D}"/>
              </a:ext>
            </a:extLst>
          </p:cNvPr>
          <p:cNvSpPr txBox="1"/>
          <p:nvPr/>
        </p:nvSpPr>
        <p:spPr bwMode="auto">
          <a:xfrm flipH="1">
            <a:off x="2525925" y="1435043"/>
            <a:ext cx="217020" cy="369332"/>
          </a:xfrm>
          <a:prstGeom prst="rect">
            <a:avLst/>
          </a:prstGeom>
          <a:noFill/>
        </p:spPr>
        <p:txBody>
          <a:bodyPr wrap="square" rtlCol="0">
            <a:spAutoFit/>
          </a:bodyPr>
          <a:lstStyle/>
          <a:p>
            <a:r>
              <a:rPr lang="de-DE" dirty="0">
                <a:solidFill>
                  <a:schemeClr val="bg1"/>
                </a:solidFill>
              </a:rPr>
              <a:t>8</a:t>
            </a:r>
          </a:p>
        </p:txBody>
      </p:sp>
      <p:sp>
        <p:nvSpPr>
          <p:cNvPr id="15" name="Textfeld 14">
            <a:extLst>
              <a:ext uri="{FF2B5EF4-FFF2-40B4-BE49-F238E27FC236}">
                <a16:creationId xmlns:a16="http://schemas.microsoft.com/office/drawing/2014/main" id="{310330C0-3896-4474-BF96-3F72C75B79B7}"/>
              </a:ext>
            </a:extLst>
          </p:cNvPr>
          <p:cNvSpPr txBox="1"/>
          <p:nvPr/>
        </p:nvSpPr>
        <p:spPr bwMode="auto">
          <a:xfrm>
            <a:off x="3102275" y="1556792"/>
            <a:ext cx="499269" cy="246221"/>
          </a:xfrm>
          <a:prstGeom prst="rect">
            <a:avLst/>
          </a:prstGeom>
          <a:noFill/>
        </p:spPr>
        <p:txBody>
          <a:bodyPr wrap="square" rtlCol="0">
            <a:spAutoFit/>
          </a:bodyPr>
          <a:lstStyle/>
          <a:p>
            <a:r>
              <a:rPr lang="de-DE" sz="1000" b="1" dirty="0" err="1"/>
              <a:t>slide</a:t>
            </a:r>
            <a:endParaRPr lang="de-DE" sz="1000" b="1" dirty="0"/>
          </a:p>
        </p:txBody>
      </p:sp>
      <p:sp>
        <p:nvSpPr>
          <p:cNvPr id="78" name="Textfeld 77">
            <a:extLst>
              <a:ext uri="{FF2B5EF4-FFF2-40B4-BE49-F238E27FC236}">
                <a16:creationId xmlns:a16="http://schemas.microsoft.com/office/drawing/2014/main" id="{92FDC6B0-D5D1-4945-88F9-1979CE670BBA}"/>
              </a:ext>
            </a:extLst>
          </p:cNvPr>
          <p:cNvSpPr txBox="1"/>
          <p:nvPr/>
        </p:nvSpPr>
        <p:spPr bwMode="auto">
          <a:xfrm>
            <a:off x="2950697" y="3632748"/>
            <a:ext cx="499269" cy="246221"/>
          </a:xfrm>
          <a:prstGeom prst="rect">
            <a:avLst/>
          </a:prstGeom>
          <a:noFill/>
        </p:spPr>
        <p:txBody>
          <a:bodyPr wrap="square" rtlCol="0">
            <a:spAutoFit/>
          </a:bodyPr>
          <a:lstStyle/>
          <a:p>
            <a:r>
              <a:rPr lang="de-DE" sz="1000" b="1" dirty="0" err="1"/>
              <a:t>slide</a:t>
            </a:r>
            <a:endParaRPr lang="de-DE" sz="1000" b="1" dirty="0"/>
          </a:p>
        </p:txBody>
      </p:sp>
      <p:cxnSp>
        <p:nvCxnSpPr>
          <p:cNvPr id="79" name="Gerade Verbindung mit Pfeil 78">
            <a:extLst>
              <a:ext uri="{FF2B5EF4-FFF2-40B4-BE49-F238E27FC236}">
                <a16:creationId xmlns:a16="http://schemas.microsoft.com/office/drawing/2014/main" id="{B685CD36-AEE8-4081-B836-863FF522E604}"/>
              </a:ext>
            </a:extLst>
          </p:cNvPr>
          <p:cNvCxnSpPr/>
          <p:nvPr/>
        </p:nvCxnSpPr>
        <p:spPr bwMode="auto">
          <a:xfrm>
            <a:off x="596243" y="5301208"/>
            <a:ext cx="504056"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54" name="Grafik 53">
            <a:extLst>
              <a:ext uri="{FF2B5EF4-FFF2-40B4-BE49-F238E27FC236}">
                <a16:creationId xmlns:a16="http://schemas.microsoft.com/office/drawing/2014/main" id="{AB7A3D77-E99F-4384-A4C9-8FD5B428623F}"/>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bwMode="auto">
          <a:xfrm>
            <a:off x="-10838" y="6566407"/>
            <a:ext cx="778245" cy="291593"/>
          </a:xfrm>
          <a:prstGeom prst="rect">
            <a:avLst/>
          </a:prstGeom>
        </p:spPr>
      </p:pic>
    </p:spTree>
    <p:extLst>
      <p:ext uri="{BB962C8B-B14F-4D97-AF65-F5344CB8AC3E}">
        <p14:creationId xmlns:p14="http://schemas.microsoft.com/office/powerpoint/2010/main" val="12699433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78" name="Textfeld 55">
            <a:extLst>
              <a:ext uri="{FF2B5EF4-FFF2-40B4-BE49-F238E27FC236}">
                <a16:creationId xmlns:a16="http://schemas.microsoft.com/office/drawing/2014/main" id="{605B6AE1-D45D-4602-A5BD-3A41BA0A732A}"/>
              </a:ext>
            </a:extLst>
          </p:cNvPr>
          <p:cNvSpPr txBox="1"/>
          <p:nvPr/>
        </p:nvSpPr>
        <p:spPr bwMode="auto">
          <a:xfrm>
            <a:off x="6845931" y="5445224"/>
            <a:ext cx="1928319" cy="369332"/>
          </a:xfrm>
          <a:prstGeom prst="rect">
            <a:avLst/>
          </a:prstGeom>
          <a:solidFill>
            <a:schemeClr val="bg1"/>
          </a:solidFill>
        </p:spPr>
        <p:txBody>
          <a:bodyPr wrap="square" rtlCol="0">
            <a:spAutoFit/>
          </a:bodyPr>
          <a:lstStyle/>
          <a:p>
            <a:pPr>
              <a:defRPr/>
            </a:pPr>
            <a:r>
              <a:rPr lang="de-DE" b="1" dirty="0">
                <a:solidFill>
                  <a:schemeClr val="accent5">
                    <a:lumMod val="75000"/>
                  </a:schemeClr>
                </a:solidFill>
              </a:rPr>
              <a:t>6.8 Zählzeiten</a:t>
            </a:r>
            <a:endParaRPr dirty="0"/>
          </a:p>
        </p:txBody>
      </p:sp>
      <p:sp>
        <p:nvSpPr>
          <p:cNvPr id="2144485477" name="Rechteck 5"/>
          <p:cNvSpPr/>
          <p:nvPr/>
        </p:nvSpPr>
        <p:spPr bwMode="auto">
          <a:xfrm rot="5400000">
            <a:off x="1862104" y="681581"/>
            <a:ext cx="4370257" cy="5112569"/>
          </a:xfrm>
          <a:prstGeom prst="rect">
            <a:avLst/>
          </a:prstGeom>
          <a:solidFill>
            <a:schemeClr val="bg1"/>
          </a:solidFill>
          <a:ln w="7620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948861719" name="Rechteck 85"/>
          <p:cNvSpPr/>
          <p:nvPr/>
        </p:nvSpPr>
        <p:spPr bwMode="auto">
          <a:xfrm rot="5400000">
            <a:off x="6689625" y="1233656"/>
            <a:ext cx="4370252" cy="4008424"/>
          </a:xfrm>
          <a:prstGeom prst="rect">
            <a:avLst/>
          </a:prstGeom>
          <a:solidFill>
            <a:schemeClr val="bg1"/>
          </a:solidFill>
          <a:ln w="7620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dirty="0"/>
          </a:p>
        </p:txBody>
      </p:sp>
      <p:sp>
        <p:nvSpPr>
          <p:cNvPr id="2128998389" name="Textfeld 113"/>
          <p:cNvSpPr txBox="1"/>
          <p:nvPr/>
        </p:nvSpPr>
        <p:spPr bwMode="auto">
          <a:xfrm>
            <a:off x="1513446" y="1139367"/>
            <a:ext cx="4582554" cy="523220"/>
          </a:xfrm>
          <a:prstGeom prst="rect">
            <a:avLst/>
          </a:prstGeom>
          <a:noFill/>
        </p:spPr>
        <p:txBody>
          <a:bodyPr wrap="square" rtlCol="0">
            <a:spAutoFit/>
          </a:bodyPr>
          <a:lstStyle/>
          <a:p>
            <a:pPr>
              <a:defRPr/>
            </a:pPr>
            <a:r>
              <a:rPr lang="de-DE" sz="1400" b="1" dirty="0" err="1">
                <a:solidFill>
                  <a:srgbClr val="0070C0"/>
                </a:solidFill>
              </a:rPr>
              <a:t>Sixstepvariation</a:t>
            </a:r>
            <a:r>
              <a:rPr lang="de-DE" sz="1400" dirty="0">
                <a:solidFill>
                  <a:srgbClr val="0070C0"/>
                </a:solidFill>
              </a:rPr>
              <a:t>: </a:t>
            </a:r>
            <a:br>
              <a:rPr lang="de-DE" sz="1400" dirty="0">
                <a:solidFill>
                  <a:srgbClr val="0070C0"/>
                </a:solidFill>
              </a:rPr>
            </a:br>
            <a:r>
              <a:rPr lang="de-DE" sz="1400" dirty="0">
                <a:solidFill>
                  <a:srgbClr val="0070C0"/>
                </a:solidFill>
              </a:rPr>
              <a:t>2 Durchläufe für 360 Grad Drehung (von hinten betrachtet)</a:t>
            </a:r>
            <a:endParaRPr sz="1400" dirty="0">
              <a:solidFill>
                <a:srgbClr val="0070C0"/>
              </a:solidFill>
            </a:endParaRPr>
          </a:p>
        </p:txBody>
      </p:sp>
      <p:sp>
        <p:nvSpPr>
          <p:cNvPr id="2048104078" name="Titel 3"/>
          <p:cNvSpPr txBox="1"/>
          <p:nvPr/>
        </p:nvSpPr>
        <p:spPr bwMode="auto">
          <a:xfrm>
            <a:off x="271310" y="5871882"/>
            <a:ext cx="5608664" cy="869486"/>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pPr>
              <a:defRPr/>
            </a:pPr>
            <a:endParaRPr lang="de-DE" sz="2200">
              <a:latin typeface="Aptos"/>
            </a:endParaRPr>
          </a:p>
        </p:txBody>
      </p:sp>
      <p:sp>
        <p:nvSpPr>
          <p:cNvPr id="934363165" name="Textfeld 14"/>
          <p:cNvSpPr txBox="1"/>
          <p:nvPr/>
        </p:nvSpPr>
        <p:spPr bwMode="auto">
          <a:xfrm>
            <a:off x="11136560" y="6453336"/>
            <a:ext cx="1080120" cy="369332"/>
          </a:xfrm>
          <a:prstGeom prst="rect">
            <a:avLst/>
          </a:prstGeom>
          <a:noFill/>
        </p:spPr>
        <p:txBody>
          <a:bodyPr wrap="square" rtlCol="0">
            <a:spAutoFit/>
          </a:bodyPr>
          <a:lstStyle/>
          <a:p>
            <a:pPr>
              <a:defRPr/>
            </a:pPr>
            <a:r>
              <a:rPr lang="de-DE" b="1" dirty="0"/>
              <a:t>Karte 15</a:t>
            </a:r>
            <a:endParaRPr b="1" dirty="0"/>
          </a:p>
        </p:txBody>
      </p:sp>
      <p:sp>
        <p:nvSpPr>
          <p:cNvPr id="7" name="Textfeld 38">
            <a:extLst>
              <a:ext uri="{FF2B5EF4-FFF2-40B4-BE49-F238E27FC236}">
                <a16:creationId xmlns:a16="http://schemas.microsoft.com/office/drawing/2014/main" id="{05076547-6DCE-E147-6596-833DE6374E99}"/>
              </a:ext>
            </a:extLst>
          </p:cNvPr>
          <p:cNvSpPr txBox="1"/>
          <p:nvPr/>
        </p:nvSpPr>
        <p:spPr bwMode="auto">
          <a:xfrm>
            <a:off x="1513446" y="4789422"/>
            <a:ext cx="5044491" cy="523220"/>
          </a:xfrm>
          <a:prstGeom prst="rect">
            <a:avLst/>
          </a:prstGeom>
          <a:noFill/>
        </p:spPr>
        <p:txBody>
          <a:bodyPr wrap="square" rtlCol="0">
            <a:spAutoFit/>
          </a:bodyPr>
          <a:lstStyle/>
          <a:p>
            <a:pPr>
              <a:defRPr/>
            </a:pPr>
            <a:r>
              <a:rPr lang="de-DE" sz="1400" b="1" dirty="0">
                <a:solidFill>
                  <a:srgbClr val="0070C0"/>
                </a:solidFill>
              </a:rPr>
              <a:t>      3 R übersetzen             + L rück ¼ Wendung        4 R dazu - Stütz</a:t>
            </a:r>
          </a:p>
          <a:p>
            <a:pPr>
              <a:defRPr/>
            </a:pPr>
            <a:r>
              <a:rPr lang="de-DE" sz="1400" b="1" dirty="0">
                <a:solidFill>
                  <a:srgbClr val="0070C0"/>
                </a:solidFill>
              </a:rPr>
              <a:t>   </a:t>
            </a:r>
            <a:r>
              <a:rPr lang="de-DE" sz="1400" b="1" dirty="0">
                <a:solidFill>
                  <a:schemeClr val="accent5">
                    <a:lumMod val="40000"/>
                    <a:lumOff val="60000"/>
                  </a:schemeClr>
                </a:solidFill>
              </a:rPr>
              <a:t>  (7                                          +                                 8) </a:t>
            </a:r>
          </a:p>
        </p:txBody>
      </p:sp>
      <p:sp>
        <p:nvSpPr>
          <p:cNvPr id="8" name="Textfeld 113">
            <a:extLst>
              <a:ext uri="{FF2B5EF4-FFF2-40B4-BE49-F238E27FC236}">
                <a16:creationId xmlns:a16="http://schemas.microsoft.com/office/drawing/2014/main" id="{76ECD352-CED5-A548-1721-45F2E0A9A1B2}"/>
              </a:ext>
            </a:extLst>
          </p:cNvPr>
          <p:cNvSpPr txBox="1"/>
          <p:nvPr/>
        </p:nvSpPr>
        <p:spPr bwMode="auto">
          <a:xfrm>
            <a:off x="7085089" y="1342844"/>
            <a:ext cx="973381" cy="307777"/>
          </a:xfrm>
          <a:prstGeom prst="rect">
            <a:avLst/>
          </a:prstGeom>
          <a:noFill/>
        </p:spPr>
        <p:txBody>
          <a:bodyPr wrap="square" rtlCol="0">
            <a:spAutoFit/>
          </a:bodyPr>
          <a:lstStyle/>
          <a:p>
            <a:pPr>
              <a:defRPr/>
            </a:pPr>
            <a:r>
              <a:rPr lang="de-DE" sz="1400" b="1" dirty="0">
                <a:solidFill>
                  <a:srgbClr val="0070C0"/>
                </a:solidFill>
              </a:rPr>
              <a:t>Abschluss:</a:t>
            </a:r>
          </a:p>
        </p:txBody>
      </p:sp>
      <p:sp>
        <p:nvSpPr>
          <p:cNvPr id="9" name="Textfeld 14">
            <a:extLst>
              <a:ext uri="{FF2B5EF4-FFF2-40B4-BE49-F238E27FC236}">
                <a16:creationId xmlns:a16="http://schemas.microsoft.com/office/drawing/2014/main" id="{618848A0-2CD6-6B70-3B2D-95DC078CD326}"/>
              </a:ext>
            </a:extLst>
          </p:cNvPr>
          <p:cNvSpPr txBox="1"/>
          <p:nvPr/>
        </p:nvSpPr>
        <p:spPr bwMode="auto">
          <a:xfrm>
            <a:off x="7391344" y="4754154"/>
            <a:ext cx="3439225" cy="584775"/>
          </a:xfrm>
          <a:prstGeom prst="rect">
            <a:avLst/>
          </a:prstGeom>
          <a:noFill/>
        </p:spPr>
        <p:txBody>
          <a:bodyPr wrap="square" rtlCol="0">
            <a:spAutoFit/>
          </a:bodyPr>
          <a:lstStyle/>
          <a:p>
            <a:pPr>
              <a:defRPr/>
            </a:pPr>
            <a:r>
              <a:rPr lang="de-DE" dirty="0">
                <a:solidFill>
                  <a:srgbClr val="0070C0"/>
                </a:solidFill>
              </a:rPr>
              <a:t> </a:t>
            </a:r>
            <a:r>
              <a:rPr lang="de-DE" sz="1400" b="1" dirty="0">
                <a:solidFill>
                  <a:srgbClr val="0070C0"/>
                </a:solidFill>
              </a:rPr>
              <a:t>5 R             6  L                            7 R            8      </a:t>
            </a:r>
          </a:p>
          <a:p>
            <a:pPr>
              <a:defRPr/>
            </a:pPr>
            <a:r>
              <a:rPr lang="de-DE" sz="1400" b="1" dirty="0">
                <a:solidFill>
                  <a:srgbClr val="0070C0"/>
                </a:solidFill>
              </a:rPr>
              <a:t>Schritt        ran für Drehung    auf            steh</a:t>
            </a:r>
          </a:p>
        </p:txBody>
      </p:sp>
      <p:sp>
        <p:nvSpPr>
          <p:cNvPr id="3" name="Rechteck 2">
            <a:extLst>
              <a:ext uri="{FF2B5EF4-FFF2-40B4-BE49-F238E27FC236}">
                <a16:creationId xmlns:a16="http://schemas.microsoft.com/office/drawing/2014/main" id="{062CD5DE-C9E1-B560-C3F0-DE710273AF70}"/>
              </a:ext>
            </a:extLst>
          </p:cNvPr>
          <p:cNvSpPr/>
          <p:nvPr/>
        </p:nvSpPr>
        <p:spPr bwMode="auto">
          <a:xfrm>
            <a:off x="3141247" y="0"/>
            <a:ext cx="9048328" cy="61486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2" name="Titel 1">
            <a:extLst>
              <a:ext uri="{FF2B5EF4-FFF2-40B4-BE49-F238E27FC236}">
                <a16:creationId xmlns:a16="http://schemas.microsoft.com/office/drawing/2014/main" id="{CA78B8D5-8AA4-8B6A-925F-4038E7FBB4EC}"/>
              </a:ext>
            </a:extLst>
          </p:cNvPr>
          <p:cNvSpPr txBox="1">
            <a:spLocks/>
          </p:cNvSpPr>
          <p:nvPr/>
        </p:nvSpPr>
        <p:spPr bwMode="auto">
          <a:xfrm>
            <a:off x="3272923" y="66086"/>
            <a:ext cx="8784976" cy="482688"/>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Bewegungsablauf: Nachgestaltung</a:t>
            </a:r>
            <a:endParaRPr lang="de-DE" sz="3000" dirty="0">
              <a:latin typeface="Aptos" panose="020B0004020202020204" pitchFamily="34" charset="0"/>
            </a:endParaRPr>
          </a:p>
        </p:txBody>
      </p:sp>
      <p:pic>
        <p:nvPicPr>
          <p:cNvPr id="4" name="Grafik 3" descr="Ein Bild, das Sport, Balance, körperliche Fitness, Knie enthält.&#10;&#10;KI-generierte Inhalte können fehlerhaft sein.">
            <a:extLst>
              <a:ext uri="{FF2B5EF4-FFF2-40B4-BE49-F238E27FC236}">
                <a16:creationId xmlns:a16="http://schemas.microsoft.com/office/drawing/2014/main" id="{6E556214-0FB4-25B0-948C-2EB14A2B14EA}"/>
              </a:ext>
            </a:extLst>
          </p:cNvPr>
          <p:cNvPicPr>
            <a:picLocks noChangeAspect="1"/>
          </p:cNvPicPr>
          <p:nvPr/>
        </p:nvPicPr>
        <p:blipFill>
          <a:blip r:embed="rId3" cstate="print">
            <a:extLst>
              <a:ext uri="{28A0092B-C50C-407E-A947-70E740481C1C}">
                <a14:useLocalDpi xmlns:a14="http://schemas.microsoft.com/office/drawing/2010/main" val="0"/>
              </a:ext>
            </a:extLst>
          </a:blip>
          <a:srcRect l="5963" t="20242" r="2782" b="14790"/>
          <a:stretch>
            <a:fillRect/>
          </a:stretch>
        </p:blipFill>
        <p:spPr>
          <a:xfrm rot="4954934">
            <a:off x="1657565" y="2087477"/>
            <a:ext cx="1217956" cy="541302"/>
          </a:xfrm>
          <a:prstGeom prst="rect">
            <a:avLst/>
          </a:prstGeom>
        </p:spPr>
      </p:pic>
      <p:pic>
        <p:nvPicPr>
          <p:cNvPr id="14" name="Grafik 13" descr="Ein Bild, das Säugetier enthält.&#10;&#10;KI-generierte Inhalte können fehlerhaft sein.">
            <a:extLst>
              <a:ext uri="{FF2B5EF4-FFF2-40B4-BE49-F238E27FC236}">
                <a16:creationId xmlns:a16="http://schemas.microsoft.com/office/drawing/2014/main" id="{53A9F728-CD50-4D2A-316B-DB541F521BF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3582971">
            <a:off x="3486347" y="2037713"/>
            <a:ext cx="840222" cy="709902"/>
          </a:xfrm>
          <a:prstGeom prst="rect">
            <a:avLst/>
          </a:prstGeom>
        </p:spPr>
      </p:pic>
      <p:pic>
        <p:nvPicPr>
          <p:cNvPr id="16" name="Grafik 15" descr="Ein Bild, das Balance, Knie, Yoga, Hüfte enthält.&#10;&#10;KI-generierte Inhalte können fehlerhaft sein.">
            <a:extLst>
              <a:ext uri="{FF2B5EF4-FFF2-40B4-BE49-F238E27FC236}">
                <a16:creationId xmlns:a16="http://schemas.microsoft.com/office/drawing/2014/main" id="{2778F2B1-E518-348F-2140-4E2ADBEA1EE1}"/>
              </a:ext>
            </a:extLst>
          </p:cNvPr>
          <p:cNvPicPr>
            <a:picLocks noChangeAspect="1"/>
          </p:cNvPicPr>
          <p:nvPr/>
        </p:nvPicPr>
        <p:blipFill>
          <a:blip r:embed="rId5" cstate="print">
            <a:extLst>
              <a:ext uri="{28A0092B-C50C-407E-A947-70E740481C1C}">
                <a14:useLocalDpi xmlns:a14="http://schemas.microsoft.com/office/drawing/2010/main" val="0"/>
              </a:ext>
            </a:extLst>
          </a:blip>
          <a:srcRect l="16647" t="5797" r="8217" b="9970"/>
          <a:stretch>
            <a:fillRect/>
          </a:stretch>
        </p:blipFill>
        <p:spPr>
          <a:xfrm rot="4974759">
            <a:off x="5297351" y="1736086"/>
            <a:ext cx="560279" cy="1013210"/>
          </a:xfrm>
          <a:prstGeom prst="rect">
            <a:avLst/>
          </a:prstGeom>
        </p:spPr>
      </p:pic>
      <p:pic>
        <p:nvPicPr>
          <p:cNvPr id="18" name="Grafik 17">
            <a:extLst>
              <a:ext uri="{FF2B5EF4-FFF2-40B4-BE49-F238E27FC236}">
                <a16:creationId xmlns:a16="http://schemas.microsoft.com/office/drawing/2014/main" id="{1B1323B9-CA38-C558-DC22-72E0138F94A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608423">
            <a:off x="1994273" y="3714496"/>
            <a:ext cx="668838" cy="1004990"/>
          </a:xfrm>
          <a:prstGeom prst="rect">
            <a:avLst/>
          </a:prstGeom>
        </p:spPr>
      </p:pic>
      <p:pic>
        <p:nvPicPr>
          <p:cNvPr id="20" name="Grafik 19" descr="Ein Bild, das Balance, körperliche Fitness, Knie, Hüfte enthält.&#10;&#10;KI-generierte Inhalte können fehlerhaft sein.">
            <a:extLst>
              <a:ext uri="{FF2B5EF4-FFF2-40B4-BE49-F238E27FC236}">
                <a16:creationId xmlns:a16="http://schemas.microsoft.com/office/drawing/2014/main" id="{CF0D99B4-87FB-5FB2-493D-1AEEF54552A4}"/>
              </a:ext>
            </a:extLst>
          </p:cNvPr>
          <p:cNvPicPr>
            <a:picLocks noChangeAspect="1"/>
          </p:cNvPicPr>
          <p:nvPr/>
        </p:nvPicPr>
        <p:blipFill>
          <a:blip r:embed="rId7" cstate="print">
            <a:extLst>
              <a:ext uri="{28A0092B-C50C-407E-A947-70E740481C1C}">
                <a14:useLocalDpi xmlns:a14="http://schemas.microsoft.com/office/drawing/2010/main" val="0"/>
              </a:ext>
            </a:extLst>
          </a:blip>
          <a:srcRect l="6714" t="7677" r="4902" b="8603"/>
          <a:stretch>
            <a:fillRect/>
          </a:stretch>
        </p:blipFill>
        <p:spPr>
          <a:xfrm rot="4685644">
            <a:off x="3507871" y="3766379"/>
            <a:ext cx="859937" cy="686696"/>
          </a:xfrm>
          <a:prstGeom prst="rect">
            <a:avLst/>
          </a:prstGeom>
        </p:spPr>
      </p:pic>
      <p:pic>
        <p:nvPicPr>
          <p:cNvPr id="22" name="Grafik 21" descr="Ein Bild, das körperliche Fitness, Knie, Balance, Yoga enthält.&#10;&#10;KI-generierte Inhalte können fehlerhaft sein.">
            <a:extLst>
              <a:ext uri="{FF2B5EF4-FFF2-40B4-BE49-F238E27FC236}">
                <a16:creationId xmlns:a16="http://schemas.microsoft.com/office/drawing/2014/main" id="{A40F3E31-5660-81B9-175F-6F4BCCDF5FC6}"/>
              </a:ext>
            </a:extLst>
          </p:cNvPr>
          <p:cNvPicPr>
            <a:picLocks noChangeAspect="1"/>
          </p:cNvPicPr>
          <p:nvPr/>
        </p:nvPicPr>
        <p:blipFill>
          <a:blip r:embed="rId8" cstate="print">
            <a:extLst>
              <a:ext uri="{28A0092B-C50C-407E-A947-70E740481C1C}">
                <a14:useLocalDpi xmlns:a14="http://schemas.microsoft.com/office/drawing/2010/main" val="0"/>
              </a:ext>
            </a:extLst>
          </a:blip>
          <a:srcRect l="2087" t="10587" r="4008" b="5536"/>
          <a:stretch>
            <a:fillRect/>
          </a:stretch>
        </p:blipFill>
        <p:spPr>
          <a:xfrm rot="5129350">
            <a:off x="4986919" y="3738585"/>
            <a:ext cx="1075104" cy="678036"/>
          </a:xfrm>
          <a:prstGeom prst="rect">
            <a:avLst/>
          </a:prstGeom>
        </p:spPr>
      </p:pic>
      <p:pic>
        <p:nvPicPr>
          <p:cNvPr id="5" name="Grafik 4" descr="Ein Bild, das Sport, Balance, Knie, körperliche Fitness enthält.&#10;&#10;KI-generierte Inhalte können fehlerhaft sein.">
            <a:extLst>
              <a:ext uri="{FF2B5EF4-FFF2-40B4-BE49-F238E27FC236}">
                <a16:creationId xmlns:a16="http://schemas.microsoft.com/office/drawing/2014/main" id="{0A3DA0D9-1B7F-4969-20ED-BA6F1DAD0C74}"/>
              </a:ext>
            </a:extLst>
          </p:cNvPr>
          <p:cNvPicPr>
            <a:picLocks noChangeAspect="1"/>
          </p:cNvPicPr>
          <p:nvPr/>
        </p:nvPicPr>
        <p:blipFill>
          <a:blip r:embed="rId9" cstate="print">
            <a:extLst>
              <a:ext uri="{28A0092B-C50C-407E-A947-70E740481C1C}">
                <a14:useLocalDpi xmlns:a14="http://schemas.microsoft.com/office/drawing/2010/main" val="0"/>
              </a:ext>
            </a:extLst>
          </a:blip>
          <a:srcRect l="5013" t="7946" r="5777" b="9367"/>
          <a:stretch>
            <a:fillRect/>
          </a:stretch>
        </p:blipFill>
        <p:spPr bwMode="auto">
          <a:xfrm rot="4216137">
            <a:off x="117386" y="2071220"/>
            <a:ext cx="1110642" cy="910651"/>
          </a:xfrm>
          <a:prstGeom prst="rect">
            <a:avLst/>
          </a:prstGeom>
        </p:spPr>
      </p:pic>
      <p:sp>
        <p:nvSpPr>
          <p:cNvPr id="17" name="Textfeld 56">
            <a:extLst>
              <a:ext uri="{FF2B5EF4-FFF2-40B4-BE49-F238E27FC236}">
                <a16:creationId xmlns:a16="http://schemas.microsoft.com/office/drawing/2014/main" id="{9B51B42C-249E-5A0B-056E-F1828E056ED5}"/>
              </a:ext>
            </a:extLst>
          </p:cNvPr>
          <p:cNvSpPr txBox="1"/>
          <p:nvPr/>
        </p:nvSpPr>
        <p:spPr bwMode="auto">
          <a:xfrm>
            <a:off x="140459" y="1497038"/>
            <a:ext cx="897720" cy="523220"/>
          </a:xfrm>
          <a:prstGeom prst="rect">
            <a:avLst/>
          </a:prstGeom>
          <a:noFill/>
        </p:spPr>
        <p:txBody>
          <a:bodyPr wrap="square" rtlCol="0">
            <a:spAutoFit/>
          </a:bodyPr>
          <a:lstStyle/>
          <a:p>
            <a:pPr>
              <a:defRPr/>
            </a:pPr>
            <a:r>
              <a:rPr lang="de-DE" sz="1400" b="1" dirty="0">
                <a:solidFill>
                  <a:srgbClr val="0070C0"/>
                </a:solidFill>
              </a:rPr>
              <a:t>Start im Stütz</a:t>
            </a:r>
            <a:endParaRPr sz="1400" dirty="0">
              <a:solidFill>
                <a:srgbClr val="0070C0"/>
              </a:solidFill>
            </a:endParaRPr>
          </a:p>
        </p:txBody>
      </p:sp>
      <p:sp>
        <p:nvSpPr>
          <p:cNvPr id="19" name="Ellipse 18">
            <a:extLst>
              <a:ext uri="{FF2B5EF4-FFF2-40B4-BE49-F238E27FC236}">
                <a16:creationId xmlns:a16="http://schemas.microsoft.com/office/drawing/2014/main" id="{26D73531-8727-FE15-78EC-1E8B99630703}"/>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Rechteck 20">
            <a:extLst>
              <a:ext uri="{FF2B5EF4-FFF2-40B4-BE49-F238E27FC236}">
                <a16:creationId xmlns:a16="http://schemas.microsoft.com/office/drawing/2014/main" id="{38910080-8E7A-39EC-DA32-DDCFCAB3F01D}"/>
              </a:ext>
            </a:extLst>
          </p:cNvPr>
          <p:cNvSpPr/>
          <p:nvPr/>
        </p:nvSpPr>
        <p:spPr bwMode="auto">
          <a:xfrm>
            <a:off x="767408" y="58589"/>
            <a:ext cx="2361760" cy="584775"/>
          </a:xfrm>
          <a:prstGeom prst="rect">
            <a:avLst/>
          </a:prstGeom>
        </p:spPr>
        <p:txBody>
          <a:bodyPr wrap="square">
            <a:spAutoFit/>
          </a:bodyPr>
          <a:lstStyle/>
          <a:p>
            <a:r>
              <a:rPr lang="de-DE" sz="3200" b="1" dirty="0">
                <a:latin typeface="Aptos" panose="020B0004020202020204" pitchFamily="34" charset="0"/>
              </a:rPr>
              <a:t>VR Move LK </a:t>
            </a:r>
            <a:endParaRPr lang="de-DE" sz="3200" dirty="0"/>
          </a:p>
        </p:txBody>
      </p:sp>
      <p:grpSp>
        <p:nvGrpSpPr>
          <p:cNvPr id="54" name="Gruppieren 53">
            <a:extLst>
              <a:ext uri="{FF2B5EF4-FFF2-40B4-BE49-F238E27FC236}">
                <a16:creationId xmlns:a16="http://schemas.microsoft.com/office/drawing/2014/main" id="{B80BD054-FB80-4720-B1F3-A1C45420AAC5}"/>
              </a:ext>
            </a:extLst>
          </p:cNvPr>
          <p:cNvGrpSpPr/>
          <p:nvPr/>
        </p:nvGrpSpPr>
        <p:grpSpPr>
          <a:xfrm>
            <a:off x="7019423" y="1769993"/>
            <a:ext cx="3681629" cy="1487986"/>
            <a:chOff x="6970561" y="1772816"/>
            <a:chExt cx="3681629" cy="1487986"/>
          </a:xfrm>
        </p:grpSpPr>
        <p:sp>
          <p:nvSpPr>
            <p:cNvPr id="10" name="Textfeld 38">
              <a:extLst>
                <a:ext uri="{FF2B5EF4-FFF2-40B4-BE49-F238E27FC236}">
                  <a16:creationId xmlns:a16="http://schemas.microsoft.com/office/drawing/2014/main" id="{F8844E2A-AF3D-71BF-680A-524F97FAEF2B}"/>
                </a:ext>
              </a:extLst>
            </p:cNvPr>
            <p:cNvSpPr txBox="1"/>
            <p:nvPr/>
          </p:nvSpPr>
          <p:spPr bwMode="auto">
            <a:xfrm>
              <a:off x="6970561" y="2737582"/>
              <a:ext cx="3681629" cy="523220"/>
            </a:xfrm>
            <a:prstGeom prst="rect">
              <a:avLst/>
            </a:prstGeom>
            <a:noFill/>
          </p:spPr>
          <p:txBody>
            <a:bodyPr wrap="square" rtlCol="0">
              <a:spAutoFit/>
            </a:bodyPr>
            <a:lstStyle/>
            <a:p>
              <a:pPr>
                <a:defRPr/>
              </a:pPr>
              <a:r>
                <a:rPr lang="de-DE" sz="1400" b="1" dirty="0">
                  <a:solidFill>
                    <a:srgbClr val="0070C0"/>
                  </a:solidFill>
                </a:rPr>
                <a:t>        1                2                   3                       4</a:t>
              </a:r>
            </a:p>
            <a:p>
              <a:pPr>
                <a:defRPr/>
              </a:pPr>
              <a:r>
                <a:rPr lang="de-DE" sz="1400" b="1" dirty="0">
                  <a:solidFill>
                    <a:srgbClr val="0070C0"/>
                  </a:solidFill>
                </a:rPr>
                <a:t>    Hocke        hoch        Spring auf             zu</a:t>
              </a:r>
              <a:endParaRPr sz="1400" b="1" dirty="0">
                <a:solidFill>
                  <a:srgbClr val="0070C0"/>
                </a:solidFill>
              </a:endParaRPr>
            </a:p>
          </p:txBody>
        </p:sp>
        <p:pic>
          <p:nvPicPr>
            <p:cNvPr id="23" name="Grafik 22" descr="Ein Bild, das Säugetier, Spielzeug, Stoff enthält.&#10;&#10;KI-generierte Inhalte können fehlerhaft sein.">
              <a:extLst>
                <a:ext uri="{FF2B5EF4-FFF2-40B4-BE49-F238E27FC236}">
                  <a16:creationId xmlns:a16="http://schemas.microsoft.com/office/drawing/2014/main" id="{855FC59A-1743-F8BB-6A41-B74F84A68983}"/>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auto">
            <a:xfrm rot="14315200">
              <a:off x="7104112" y="2005273"/>
              <a:ext cx="654401" cy="631639"/>
            </a:xfrm>
            <a:prstGeom prst="rect">
              <a:avLst/>
            </a:prstGeom>
          </p:spPr>
        </p:pic>
        <p:pic>
          <p:nvPicPr>
            <p:cNvPr id="2" name="Grafik 1" descr="Ein Bild, das Schuhwerk, Kleidung, Person enthält.&#10;&#10;KI-generierte Inhalte können fehlerhaft sein.">
              <a:extLst>
                <a:ext uri="{FF2B5EF4-FFF2-40B4-BE49-F238E27FC236}">
                  <a16:creationId xmlns:a16="http://schemas.microsoft.com/office/drawing/2014/main" id="{B8A613FF-1AFA-DCFB-F77B-21423FD2452E}"/>
                </a:ext>
              </a:extLst>
            </p:cNvPr>
            <p:cNvPicPr>
              <a:picLocks noChangeAspect="1"/>
            </p:cNvPicPr>
            <p:nvPr/>
          </p:nvPicPr>
          <p:blipFill>
            <a:blip r:embed="rId11" cstate="print">
              <a:extLst>
                <a:ext uri="{28A0092B-C50C-407E-A947-70E740481C1C}">
                  <a14:useLocalDpi xmlns:a14="http://schemas.microsoft.com/office/drawing/2010/main" val="0"/>
                </a:ext>
              </a:extLst>
            </a:blip>
            <a:srcRect l="17822" t="6573" r="9904" b="6616"/>
            <a:stretch>
              <a:fillRect/>
            </a:stretch>
          </p:blipFill>
          <p:spPr bwMode="auto">
            <a:xfrm>
              <a:off x="8041911" y="1783243"/>
              <a:ext cx="430353" cy="925677"/>
            </a:xfrm>
            <a:prstGeom prst="rect">
              <a:avLst/>
            </a:prstGeom>
          </p:spPr>
        </p:pic>
        <p:pic>
          <p:nvPicPr>
            <p:cNvPr id="24" name="Grafik 23" descr="Ein Bild, das Schuhwerk, körperliche Fitness, Tanz, Frau enthält.&#10;&#10;KI-generierte Inhalte können fehlerhaft sein.">
              <a:extLst>
                <a:ext uri="{FF2B5EF4-FFF2-40B4-BE49-F238E27FC236}">
                  <a16:creationId xmlns:a16="http://schemas.microsoft.com/office/drawing/2014/main" id="{2886B832-04C1-1822-6623-7541E087DD13}"/>
                </a:ext>
              </a:extLst>
            </p:cNvPr>
            <p:cNvPicPr>
              <a:picLocks noChangeAspect="1"/>
            </p:cNvPicPr>
            <p:nvPr/>
          </p:nvPicPr>
          <p:blipFill>
            <a:blip r:embed="rId12" cstate="print">
              <a:extLst>
                <a:ext uri="{28A0092B-C50C-407E-A947-70E740481C1C}">
                  <a14:useLocalDpi xmlns:a14="http://schemas.microsoft.com/office/drawing/2010/main" val="0"/>
                </a:ext>
              </a:extLst>
            </a:blip>
            <a:srcRect l="32635" t="9304" r="57048" b="35405"/>
            <a:stretch>
              <a:fillRect/>
            </a:stretch>
          </p:blipFill>
          <p:spPr bwMode="auto">
            <a:xfrm>
              <a:off x="9918406" y="1772816"/>
              <a:ext cx="354058" cy="1067543"/>
            </a:xfrm>
            <a:prstGeom prst="rect">
              <a:avLst/>
            </a:prstGeom>
          </p:spPr>
        </p:pic>
        <p:pic>
          <p:nvPicPr>
            <p:cNvPr id="36" name="Grafik 35" descr="Ein Bild, das Schuhwerk, Mode enthält.&#10;&#10;KI-generierte Inhalte können fehlerhaft sein.">
              <a:extLst>
                <a:ext uri="{FF2B5EF4-FFF2-40B4-BE49-F238E27FC236}">
                  <a16:creationId xmlns:a16="http://schemas.microsoft.com/office/drawing/2014/main" id="{D650B247-9E42-95C1-3158-D87E6E894DBE}"/>
                </a:ext>
              </a:extLst>
            </p:cNvPr>
            <p:cNvPicPr>
              <a:picLocks noChangeAspect="1"/>
            </p:cNvPicPr>
            <p:nvPr/>
          </p:nvPicPr>
          <p:blipFill>
            <a:blip r:embed="rId13" cstate="print">
              <a:extLst>
                <a:ext uri="{28A0092B-C50C-407E-A947-70E740481C1C}">
                  <a14:useLocalDpi xmlns:a14="http://schemas.microsoft.com/office/drawing/2010/main" val="0"/>
                </a:ext>
              </a:extLst>
            </a:blip>
            <a:srcRect l="39255" t="21494" r="47011" b="34482"/>
            <a:stretch>
              <a:fillRect/>
            </a:stretch>
          </p:blipFill>
          <p:spPr>
            <a:xfrm>
              <a:off x="8818747" y="1791185"/>
              <a:ext cx="533399" cy="961957"/>
            </a:xfrm>
            <a:prstGeom prst="rect">
              <a:avLst/>
            </a:prstGeom>
          </p:spPr>
        </p:pic>
      </p:grpSp>
      <p:sp>
        <p:nvSpPr>
          <p:cNvPr id="44" name="Textfeld 113">
            <a:extLst>
              <a:ext uri="{FF2B5EF4-FFF2-40B4-BE49-F238E27FC236}">
                <a16:creationId xmlns:a16="http://schemas.microsoft.com/office/drawing/2014/main" id="{5D7CE72A-B03A-774B-5FF1-5B3DBC5E0591}"/>
              </a:ext>
            </a:extLst>
          </p:cNvPr>
          <p:cNvSpPr txBox="1"/>
          <p:nvPr/>
        </p:nvSpPr>
        <p:spPr bwMode="auto">
          <a:xfrm>
            <a:off x="7311401" y="3448322"/>
            <a:ext cx="3139315" cy="307777"/>
          </a:xfrm>
          <a:prstGeom prst="rect">
            <a:avLst/>
          </a:prstGeom>
          <a:noFill/>
        </p:spPr>
        <p:txBody>
          <a:bodyPr wrap="square" rtlCol="0">
            <a:spAutoFit/>
          </a:bodyPr>
          <a:lstStyle/>
          <a:p>
            <a:pPr>
              <a:defRPr/>
            </a:pPr>
            <a:r>
              <a:rPr lang="de-DE" sz="1400" b="1" dirty="0">
                <a:solidFill>
                  <a:srgbClr val="0070C0"/>
                </a:solidFill>
              </a:rPr>
              <a:t>Schrittdrehung </a:t>
            </a:r>
            <a:r>
              <a:rPr lang="de-DE" sz="1400" dirty="0">
                <a:solidFill>
                  <a:schemeClr val="accent5">
                    <a:lumMod val="75000"/>
                  </a:schemeClr>
                </a:solidFill>
              </a:rPr>
              <a:t>(von vorne betrachtet)</a:t>
            </a:r>
            <a:endParaRPr lang="de-DE" sz="1400" b="1" dirty="0">
              <a:solidFill>
                <a:srgbClr val="0070C0"/>
              </a:solidFill>
            </a:endParaRPr>
          </a:p>
        </p:txBody>
      </p:sp>
      <p:sp>
        <p:nvSpPr>
          <p:cNvPr id="6" name="Textfeld 14">
            <a:extLst>
              <a:ext uri="{FF2B5EF4-FFF2-40B4-BE49-F238E27FC236}">
                <a16:creationId xmlns:a16="http://schemas.microsoft.com/office/drawing/2014/main" id="{93BFDD80-1FDA-5AFA-B475-5847F1E2CCAA}"/>
              </a:ext>
            </a:extLst>
          </p:cNvPr>
          <p:cNvSpPr txBox="1"/>
          <p:nvPr/>
        </p:nvSpPr>
        <p:spPr bwMode="auto">
          <a:xfrm>
            <a:off x="1600877" y="2969513"/>
            <a:ext cx="4869627" cy="584775"/>
          </a:xfrm>
          <a:prstGeom prst="rect">
            <a:avLst/>
          </a:prstGeom>
          <a:noFill/>
        </p:spPr>
        <p:txBody>
          <a:bodyPr wrap="square" rtlCol="0">
            <a:spAutoFit/>
          </a:bodyPr>
          <a:lstStyle/>
          <a:p>
            <a:pPr>
              <a:defRPr/>
            </a:pPr>
            <a:r>
              <a:rPr lang="de-DE" dirty="0">
                <a:solidFill>
                  <a:srgbClr val="0070C0"/>
                </a:solidFill>
              </a:rPr>
              <a:t>    </a:t>
            </a:r>
            <a:r>
              <a:rPr lang="de-DE" sz="1400" b="1" dirty="0">
                <a:solidFill>
                  <a:srgbClr val="0070C0"/>
                </a:solidFill>
              </a:rPr>
              <a:t>1   L kreuzen                     + R ran                   2   ¼ Wendung auf   </a:t>
            </a:r>
          </a:p>
          <a:p>
            <a:pPr>
              <a:defRPr/>
            </a:pPr>
            <a:r>
              <a:rPr lang="de-DE" sz="1400" b="1" dirty="0">
                <a:solidFill>
                  <a:srgbClr val="0070C0"/>
                </a:solidFill>
              </a:rPr>
              <a:t>    </a:t>
            </a:r>
            <a:r>
              <a:rPr lang="de-DE" sz="1400" b="1" dirty="0">
                <a:solidFill>
                  <a:schemeClr val="accent5">
                    <a:lumMod val="40000"/>
                    <a:lumOff val="60000"/>
                  </a:schemeClr>
                </a:solidFill>
              </a:rPr>
              <a:t>(5   </a:t>
            </a:r>
            <a:r>
              <a:rPr lang="de-DE" sz="1400" b="1" dirty="0" err="1">
                <a:solidFill>
                  <a:schemeClr val="accent5">
                    <a:lumMod val="40000"/>
                    <a:lumOff val="60000"/>
                  </a:schemeClr>
                </a:solidFill>
              </a:rPr>
              <a:t>Wdh</a:t>
            </a:r>
            <a:r>
              <a:rPr lang="de-DE" sz="1400" b="1" dirty="0">
                <a:solidFill>
                  <a:schemeClr val="accent5">
                    <a:lumMod val="40000"/>
                    <a:lumOff val="60000"/>
                  </a:schemeClr>
                </a:solidFill>
              </a:rPr>
              <a:t>.                                       +                   6)</a:t>
            </a:r>
          </a:p>
        </p:txBody>
      </p:sp>
      <p:cxnSp>
        <p:nvCxnSpPr>
          <p:cNvPr id="47" name="Gerade Verbindung mit Pfeil 46">
            <a:extLst>
              <a:ext uri="{FF2B5EF4-FFF2-40B4-BE49-F238E27FC236}">
                <a16:creationId xmlns:a16="http://schemas.microsoft.com/office/drawing/2014/main" id="{6AABFDE4-628B-496B-8D74-580A1A53CC7C}"/>
              </a:ext>
            </a:extLst>
          </p:cNvPr>
          <p:cNvCxnSpPr>
            <a:cxnSpLocks/>
          </p:cNvCxnSpPr>
          <p:nvPr/>
        </p:nvCxnSpPr>
        <p:spPr bwMode="auto">
          <a:xfrm>
            <a:off x="1018718" y="3140968"/>
            <a:ext cx="361476"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8" name="Gerade Verbindung mit Pfeil 67">
            <a:extLst>
              <a:ext uri="{FF2B5EF4-FFF2-40B4-BE49-F238E27FC236}">
                <a16:creationId xmlns:a16="http://schemas.microsoft.com/office/drawing/2014/main" id="{E12B85E1-9EAB-40C5-9E42-359200BCA416}"/>
              </a:ext>
            </a:extLst>
          </p:cNvPr>
          <p:cNvCxnSpPr>
            <a:cxnSpLocks/>
          </p:cNvCxnSpPr>
          <p:nvPr/>
        </p:nvCxnSpPr>
        <p:spPr bwMode="auto">
          <a:xfrm flipV="1">
            <a:off x="6470504" y="4729790"/>
            <a:ext cx="0" cy="278739"/>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0" name="Gerade Verbindung mit Pfeil 69">
            <a:extLst>
              <a:ext uri="{FF2B5EF4-FFF2-40B4-BE49-F238E27FC236}">
                <a16:creationId xmlns:a16="http://schemas.microsoft.com/office/drawing/2014/main" id="{D2F3D3A9-C0BC-4061-8297-E81B42C80811}"/>
              </a:ext>
            </a:extLst>
          </p:cNvPr>
          <p:cNvCxnSpPr>
            <a:cxnSpLocks/>
          </p:cNvCxnSpPr>
          <p:nvPr/>
        </p:nvCxnSpPr>
        <p:spPr bwMode="auto">
          <a:xfrm>
            <a:off x="6557937" y="2840359"/>
            <a:ext cx="361476"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55" name="Gruppieren 54">
            <a:extLst>
              <a:ext uri="{FF2B5EF4-FFF2-40B4-BE49-F238E27FC236}">
                <a16:creationId xmlns:a16="http://schemas.microsoft.com/office/drawing/2014/main" id="{EBCFDCF8-93DE-484F-9D57-E1D9B85DA3DC}"/>
              </a:ext>
            </a:extLst>
          </p:cNvPr>
          <p:cNvGrpSpPr/>
          <p:nvPr/>
        </p:nvGrpSpPr>
        <p:grpSpPr>
          <a:xfrm>
            <a:off x="7076998" y="3693779"/>
            <a:ext cx="3684518" cy="997270"/>
            <a:chOff x="6947986" y="3789040"/>
            <a:chExt cx="3684518" cy="997270"/>
          </a:xfrm>
        </p:grpSpPr>
        <p:pic>
          <p:nvPicPr>
            <p:cNvPr id="30" name="Grafik 29" descr="Ein Bild, das Silhouette enthält.&#10;&#10;KI-generierte Inhalte können fehlerhaft sein.">
              <a:extLst>
                <a:ext uri="{FF2B5EF4-FFF2-40B4-BE49-F238E27FC236}">
                  <a16:creationId xmlns:a16="http://schemas.microsoft.com/office/drawing/2014/main" id="{C5BF517B-85F6-B644-F33C-C861A2E11974}"/>
                </a:ext>
              </a:extLst>
            </p:cNvPr>
            <p:cNvPicPr>
              <a:picLocks noChangeAspect="1"/>
            </p:cNvPicPr>
            <p:nvPr/>
          </p:nvPicPr>
          <p:blipFill>
            <a:blip r:embed="rId14" cstate="print">
              <a:extLst>
                <a:ext uri="{28A0092B-C50C-407E-A947-70E740481C1C}">
                  <a14:useLocalDpi xmlns:a14="http://schemas.microsoft.com/office/drawing/2010/main" val="0"/>
                </a:ext>
              </a:extLst>
            </a:blip>
            <a:srcRect t="6971" r="40505" b="5765"/>
            <a:stretch>
              <a:fillRect/>
            </a:stretch>
          </p:blipFill>
          <p:spPr bwMode="auto">
            <a:xfrm rot="20969331">
              <a:off x="8598498" y="4216175"/>
              <a:ext cx="181073" cy="400829"/>
            </a:xfrm>
            <a:prstGeom prst="rect">
              <a:avLst/>
            </a:prstGeom>
          </p:spPr>
        </p:pic>
        <p:pic>
          <p:nvPicPr>
            <p:cNvPr id="32" name="Grafik 31" descr="Ein Bild, das Silhouette enthält.&#10;&#10;KI-generierte Inhalte können fehlerhaft sein.">
              <a:extLst>
                <a:ext uri="{FF2B5EF4-FFF2-40B4-BE49-F238E27FC236}">
                  <a16:creationId xmlns:a16="http://schemas.microsoft.com/office/drawing/2014/main" id="{BCBC218F-4774-7928-33FE-DBCC53CE0FA5}"/>
                </a:ext>
              </a:extLst>
            </p:cNvPr>
            <p:cNvPicPr>
              <a:picLocks noChangeAspect="1"/>
            </p:cNvPicPr>
            <p:nvPr/>
          </p:nvPicPr>
          <p:blipFill>
            <a:blip r:embed="rId14" cstate="print">
              <a:extLst>
                <a:ext uri="{28A0092B-C50C-407E-A947-70E740481C1C}">
                  <a14:useLocalDpi xmlns:a14="http://schemas.microsoft.com/office/drawing/2010/main" val="0"/>
                </a:ext>
              </a:extLst>
            </a:blip>
            <a:srcRect t="6971" r="40505" b="5765"/>
            <a:stretch>
              <a:fillRect/>
            </a:stretch>
          </p:blipFill>
          <p:spPr bwMode="auto">
            <a:xfrm rot="17032336">
              <a:off x="7116982" y="4224197"/>
              <a:ext cx="181073" cy="400829"/>
            </a:xfrm>
            <a:prstGeom prst="rect">
              <a:avLst/>
            </a:prstGeom>
          </p:spPr>
        </p:pic>
        <p:pic>
          <p:nvPicPr>
            <p:cNvPr id="33" name="Grafik 32" descr="Ein Bild, das Silhouette enthält.&#10;&#10;KI-generierte Inhalte können fehlerhaft sein.">
              <a:extLst>
                <a:ext uri="{FF2B5EF4-FFF2-40B4-BE49-F238E27FC236}">
                  <a16:creationId xmlns:a16="http://schemas.microsoft.com/office/drawing/2014/main" id="{440DF99E-C711-0152-E81A-E5CEE7C6A961}"/>
                </a:ext>
              </a:extLst>
            </p:cNvPr>
            <p:cNvPicPr>
              <a:picLocks noChangeAspect="1"/>
            </p:cNvPicPr>
            <p:nvPr/>
          </p:nvPicPr>
          <p:blipFill>
            <a:blip r:embed="rId15" cstate="print">
              <a:biLevel thresh="50000"/>
              <a:extLst>
                <a:ext uri="{BEBA8EAE-BF5A-486C-A8C5-ECC9F3942E4B}">
                  <a14:imgProps xmlns:a14="http://schemas.microsoft.com/office/drawing/2010/main">
                    <a14:imgLayer r:embed="rId16">
                      <a14:imgEffect>
                        <a14:artisticMarker/>
                      </a14:imgEffect>
                    </a14:imgLayer>
                  </a14:imgProps>
                </a:ext>
                <a:ext uri="{28A0092B-C50C-407E-A947-70E740481C1C}">
                  <a14:useLocalDpi xmlns:a14="http://schemas.microsoft.com/office/drawing/2010/main" val="0"/>
                </a:ext>
              </a:extLst>
            </a:blip>
            <a:stretch>
              <a:fillRect/>
            </a:stretch>
          </p:blipFill>
          <p:spPr bwMode="auto">
            <a:xfrm rot="209601">
              <a:off x="8279060" y="4132355"/>
              <a:ext cx="278647" cy="535084"/>
            </a:xfrm>
            <a:prstGeom prst="rect">
              <a:avLst/>
            </a:prstGeom>
          </p:spPr>
        </p:pic>
        <p:pic>
          <p:nvPicPr>
            <p:cNvPr id="34" name="Grafik 33" descr="Ein Bild, das Schuhwerk, Kleidung, Person enthält.&#10;&#10;KI-generierte Inhalte können fehlerhaft sein.">
              <a:extLst>
                <a:ext uri="{FF2B5EF4-FFF2-40B4-BE49-F238E27FC236}">
                  <a16:creationId xmlns:a16="http://schemas.microsoft.com/office/drawing/2014/main" id="{2E1118CF-A1E8-2C27-BAFE-8CA3AF603EC2}"/>
                </a:ext>
              </a:extLst>
            </p:cNvPr>
            <p:cNvPicPr>
              <a:picLocks noChangeAspect="1"/>
            </p:cNvPicPr>
            <p:nvPr/>
          </p:nvPicPr>
          <p:blipFill>
            <a:blip r:embed="rId11" cstate="print">
              <a:extLst>
                <a:ext uri="{28A0092B-C50C-407E-A947-70E740481C1C}">
                  <a14:useLocalDpi xmlns:a14="http://schemas.microsoft.com/office/drawing/2010/main" val="0"/>
                </a:ext>
              </a:extLst>
            </a:blip>
            <a:srcRect l="17822" t="6573" r="9904" b="6616"/>
            <a:stretch>
              <a:fillRect/>
            </a:stretch>
          </p:blipFill>
          <p:spPr bwMode="auto">
            <a:xfrm>
              <a:off x="10202151" y="3789040"/>
              <a:ext cx="430353" cy="925677"/>
            </a:xfrm>
            <a:prstGeom prst="rect">
              <a:avLst/>
            </a:prstGeom>
          </p:spPr>
        </p:pic>
        <p:sp>
          <p:nvSpPr>
            <p:cNvPr id="42" name="Bogen 41">
              <a:extLst>
                <a:ext uri="{FF2B5EF4-FFF2-40B4-BE49-F238E27FC236}">
                  <a16:creationId xmlns:a16="http://schemas.microsoft.com/office/drawing/2014/main" id="{8105CA2C-EA77-DFC8-3959-A1D1048A4331}"/>
                </a:ext>
              </a:extLst>
            </p:cNvPr>
            <p:cNvSpPr/>
            <p:nvPr/>
          </p:nvSpPr>
          <p:spPr bwMode="auto">
            <a:xfrm rot="9148341">
              <a:off x="6947986" y="4079802"/>
              <a:ext cx="704195" cy="652619"/>
            </a:xfrm>
            <a:prstGeom prst="arc">
              <a:avLst/>
            </a:prstGeom>
            <a:ln w="254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3" name="Bogen 42">
              <a:extLst>
                <a:ext uri="{FF2B5EF4-FFF2-40B4-BE49-F238E27FC236}">
                  <a16:creationId xmlns:a16="http://schemas.microsoft.com/office/drawing/2014/main" id="{0D9A9B48-198A-26DA-93EF-B277F2AF8EEE}"/>
                </a:ext>
              </a:extLst>
            </p:cNvPr>
            <p:cNvSpPr/>
            <p:nvPr/>
          </p:nvSpPr>
          <p:spPr bwMode="auto">
            <a:xfrm>
              <a:off x="8221653" y="4005064"/>
              <a:ext cx="704195" cy="652619"/>
            </a:xfrm>
            <a:prstGeom prst="arc">
              <a:avLst/>
            </a:prstGeom>
            <a:ln w="254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pic>
          <p:nvPicPr>
            <p:cNvPr id="71" name="Grafik 70" descr="Ein Bild, das Silhouette enthält.&#10;&#10;KI-generierte Inhalte können fehlerhaft sein.">
              <a:extLst>
                <a:ext uri="{FF2B5EF4-FFF2-40B4-BE49-F238E27FC236}">
                  <a16:creationId xmlns:a16="http://schemas.microsoft.com/office/drawing/2014/main" id="{2BD25AD2-A380-4094-98EE-A5489994B9DB}"/>
                </a:ext>
              </a:extLst>
            </p:cNvPr>
            <p:cNvPicPr>
              <a:picLocks noChangeAspect="1"/>
            </p:cNvPicPr>
            <p:nvPr/>
          </p:nvPicPr>
          <p:blipFill>
            <a:blip r:embed="rId15" cstate="print">
              <a:biLevel thresh="50000"/>
              <a:extLst>
                <a:ext uri="{BEBA8EAE-BF5A-486C-A8C5-ECC9F3942E4B}">
                  <a14:imgProps xmlns:a14="http://schemas.microsoft.com/office/drawing/2010/main">
                    <a14:imgLayer r:embed="rId16">
                      <a14:imgEffect>
                        <a14:artisticMarker/>
                      </a14:imgEffect>
                    </a14:imgLayer>
                  </a14:imgProps>
                </a:ext>
                <a:ext uri="{28A0092B-C50C-407E-A947-70E740481C1C}">
                  <a14:useLocalDpi xmlns:a14="http://schemas.microsoft.com/office/drawing/2010/main" val="0"/>
                </a:ext>
              </a:extLst>
            </a:blip>
            <a:stretch>
              <a:fillRect/>
            </a:stretch>
          </p:blipFill>
          <p:spPr bwMode="auto">
            <a:xfrm rot="10800000">
              <a:off x="7509350" y="4169299"/>
              <a:ext cx="278647" cy="535084"/>
            </a:xfrm>
            <a:prstGeom prst="rect">
              <a:avLst/>
            </a:prstGeom>
          </p:spPr>
        </p:pic>
        <p:sp>
          <p:nvSpPr>
            <p:cNvPr id="72" name="Bogen 71">
              <a:extLst>
                <a:ext uri="{FF2B5EF4-FFF2-40B4-BE49-F238E27FC236}">
                  <a16:creationId xmlns:a16="http://schemas.microsoft.com/office/drawing/2014/main" id="{AF427455-98DD-483B-B027-42296B12A964}"/>
                </a:ext>
              </a:extLst>
            </p:cNvPr>
            <p:cNvSpPr/>
            <p:nvPr/>
          </p:nvSpPr>
          <p:spPr bwMode="auto">
            <a:xfrm rot="9148341">
              <a:off x="8161174" y="4133691"/>
              <a:ext cx="704195" cy="652619"/>
            </a:xfrm>
            <a:prstGeom prst="arc">
              <a:avLst/>
            </a:prstGeom>
            <a:ln w="254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pic>
          <p:nvPicPr>
            <p:cNvPr id="73" name="Grafik 72" descr="Ein Bild, das Silhouette enthält.&#10;&#10;KI-generierte Inhalte können fehlerhaft sein.">
              <a:extLst>
                <a:ext uri="{FF2B5EF4-FFF2-40B4-BE49-F238E27FC236}">
                  <a16:creationId xmlns:a16="http://schemas.microsoft.com/office/drawing/2014/main" id="{60714CC3-00FE-483D-A1E8-6031CDC08CB3}"/>
                </a:ext>
              </a:extLst>
            </p:cNvPr>
            <p:cNvPicPr>
              <a:picLocks noChangeAspect="1"/>
            </p:cNvPicPr>
            <p:nvPr/>
          </p:nvPicPr>
          <p:blipFill>
            <a:blip r:embed="rId14" cstate="print">
              <a:extLst>
                <a:ext uri="{28A0092B-C50C-407E-A947-70E740481C1C}">
                  <a14:useLocalDpi xmlns:a14="http://schemas.microsoft.com/office/drawing/2010/main" val="0"/>
                </a:ext>
              </a:extLst>
            </a:blip>
            <a:srcRect t="6971" r="40505" b="5765"/>
            <a:stretch>
              <a:fillRect/>
            </a:stretch>
          </p:blipFill>
          <p:spPr bwMode="auto">
            <a:xfrm rot="11430371">
              <a:off x="9271211" y="4299159"/>
              <a:ext cx="198412" cy="400829"/>
            </a:xfrm>
            <a:prstGeom prst="rect">
              <a:avLst/>
            </a:prstGeom>
          </p:spPr>
        </p:pic>
        <p:pic>
          <p:nvPicPr>
            <p:cNvPr id="74" name="Grafik 73" descr="Ein Bild, das Silhouette enthält.&#10;&#10;KI-generierte Inhalte können fehlerhaft sein.">
              <a:extLst>
                <a:ext uri="{FF2B5EF4-FFF2-40B4-BE49-F238E27FC236}">
                  <a16:creationId xmlns:a16="http://schemas.microsoft.com/office/drawing/2014/main" id="{A00DB70C-0D10-4773-8717-63D1305D3223}"/>
                </a:ext>
              </a:extLst>
            </p:cNvPr>
            <p:cNvPicPr>
              <a:picLocks noChangeAspect="1"/>
            </p:cNvPicPr>
            <p:nvPr/>
          </p:nvPicPr>
          <p:blipFill>
            <a:blip r:embed="rId15" cstate="print">
              <a:biLevel thresh="50000"/>
              <a:extLst>
                <a:ext uri="{BEBA8EAE-BF5A-486C-A8C5-ECC9F3942E4B}">
                  <a14:imgProps xmlns:a14="http://schemas.microsoft.com/office/drawing/2010/main">
                    <a14:imgLayer r:embed="rId16">
                      <a14:imgEffect>
                        <a14:artisticMarker/>
                      </a14:imgEffect>
                    </a14:imgLayer>
                  </a14:imgProps>
                </a:ext>
                <a:ext uri="{28A0092B-C50C-407E-A947-70E740481C1C}">
                  <a14:useLocalDpi xmlns:a14="http://schemas.microsoft.com/office/drawing/2010/main" val="0"/>
                </a:ext>
              </a:extLst>
            </a:blip>
            <a:stretch>
              <a:fillRect/>
            </a:stretch>
          </p:blipFill>
          <p:spPr bwMode="auto">
            <a:xfrm rot="10800000">
              <a:off x="9739685" y="4251878"/>
              <a:ext cx="278647" cy="527973"/>
            </a:xfrm>
            <a:prstGeom prst="rect">
              <a:avLst/>
            </a:prstGeom>
          </p:spPr>
        </p:pic>
      </p:grpSp>
      <p:sp>
        <p:nvSpPr>
          <p:cNvPr id="77" name="Textfeld 55">
            <a:extLst>
              <a:ext uri="{FF2B5EF4-FFF2-40B4-BE49-F238E27FC236}">
                <a16:creationId xmlns:a16="http://schemas.microsoft.com/office/drawing/2014/main" id="{09841685-1D8B-48AD-95CE-37FEBD948974}"/>
              </a:ext>
            </a:extLst>
          </p:cNvPr>
          <p:cNvSpPr txBox="1"/>
          <p:nvPr/>
        </p:nvSpPr>
        <p:spPr bwMode="auto">
          <a:xfrm>
            <a:off x="1377939" y="5458065"/>
            <a:ext cx="1894983" cy="369332"/>
          </a:xfrm>
          <a:prstGeom prst="rect">
            <a:avLst/>
          </a:prstGeom>
          <a:noFill/>
        </p:spPr>
        <p:txBody>
          <a:bodyPr wrap="square" rtlCol="0">
            <a:spAutoFit/>
          </a:bodyPr>
          <a:lstStyle/>
          <a:p>
            <a:pPr>
              <a:defRPr/>
            </a:pPr>
            <a:r>
              <a:rPr lang="de-DE" b="1" dirty="0">
                <a:solidFill>
                  <a:schemeClr val="accent5">
                    <a:lumMod val="75000"/>
                  </a:schemeClr>
                </a:solidFill>
              </a:rPr>
              <a:t>5.8 Zählzeiten</a:t>
            </a:r>
            <a:endParaRPr dirty="0"/>
          </a:p>
        </p:txBody>
      </p:sp>
      <p:sp>
        <p:nvSpPr>
          <p:cNvPr id="79" name="Textfeld 125">
            <a:extLst>
              <a:ext uri="{FF2B5EF4-FFF2-40B4-BE49-F238E27FC236}">
                <a16:creationId xmlns:a16="http://schemas.microsoft.com/office/drawing/2014/main" id="{E66D7784-BD8E-411D-96DD-1F0D779E106D}"/>
              </a:ext>
            </a:extLst>
          </p:cNvPr>
          <p:cNvSpPr txBox="1"/>
          <p:nvPr/>
        </p:nvSpPr>
        <p:spPr bwMode="auto">
          <a:xfrm>
            <a:off x="1387701" y="5858032"/>
            <a:ext cx="5350974" cy="646331"/>
          </a:xfrm>
          <a:prstGeom prst="rect">
            <a:avLst/>
          </a:prstGeom>
          <a:solidFill>
            <a:schemeClr val="bg1"/>
          </a:solidFill>
        </p:spPr>
        <p:txBody>
          <a:bodyPr wrap="square">
            <a:spAutoFit/>
          </a:bodyPr>
          <a:lstStyle/>
          <a:p>
            <a:pPr>
              <a:defRPr/>
            </a:pPr>
            <a:r>
              <a:rPr lang="de-DE" b="1" dirty="0">
                <a:solidFill>
                  <a:srgbClr val="000000"/>
                </a:solidFill>
                <a:latin typeface="Aptos" panose="020B0004020202020204" pitchFamily="34" charset="0"/>
              </a:rPr>
              <a:t>Den Bewegungsablauf in der Gesamtgruppe oder Kleingruppen üben, bis er sicher getanzt werden kann. </a:t>
            </a:r>
            <a:endParaRPr dirty="0">
              <a:latin typeface="Aptos" panose="020B0004020202020204" pitchFamily="34" charset="0"/>
            </a:endParaRPr>
          </a:p>
        </p:txBody>
      </p:sp>
      <p:pic>
        <p:nvPicPr>
          <p:cNvPr id="49" name="Grafik 48">
            <a:extLst>
              <a:ext uri="{FF2B5EF4-FFF2-40B4-BE49-F238E27FC236}">
                <a16:creationId xmlns:a16="http://schemas.microsoft.com/office/drawing/2014/main" id="{4C00E4AD-A10F-4012-9BBD-C1D121D53DE0}"/>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bwMode="auto">
          <a:xfrm>
            <a:off x="-10838" y="6566407"/>
            <a:ext cx="778245" cy="291593"/>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CE9A128C-D084-442F-AE23-FADA8B67E326}"/>
              </a:ext>
            </a:extLst>
          </p:cNvPr>
          <p:cNvSpPr/>
          <p:nvPr/>
        </p:nvSpPr>
        <p:spPr bwMode="auto">
          <a:xfrm>
            <a:off x="3141247" y="0"/>
            <a:ext cx="9048328" cy="61486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2" name="Grafik 1">
            <a:extLst>
              <a:ext uri="{FF2B5EF4-FFF2-40B4-BE49-F238E27FC236}">
                <a16:creationId xmlns:a16="http://schemas.microsoft.com/office/drawing/2014/main" id="{9C51DCB8-F467-4336-9CE6-BD9A41F97452}"/>
              </a:ext>
            </a:extLst>
          </p:cNvPr>
          <p:cNvPicPr>
            <a:picLocks noChangeAspect="1"/>
          </p:cNvPicPr>
          <p:nvPr/>
        </p:nvPicPr>
        <p:blipFill>
          <a:blip r:embed="rId2">
            <a:extLst>
              <a:ext uri="{96DAC541-7B7A-43D3-8B79-37D633B846F1}">
                <asvg:svgBlip xmlns:asvg="http://schemas.microsoft.com/office/drawing/2016/SVG/main" r:embed="rId3"/>
              </a:ext>
            </a:extLst>
          </a:blip>
          <a:stretch/>
        </p:blipFill>
        <p:spPr bwMode="auto">
          <a:xfrm>
            <a:off x="579743" y="4725144"/>
            <a:ext cx="1447050" cy="1447050"/>
          </a:xfrm>
          <a:prstGeom prst="rect">
            <a:avLst/>
          </a:prstGeom>
        </p:spPr>
      </p:pic>
      <p:sp>
        <p:nvSpPr>
          <p:cNvPr id="3" name="Titel 1">
            <a:extLst>
              <a:ext uri="{FF2B5EF4-FFF2-40B4-BE49-F238E27FC236}">
                <a16:creationId xmlns:a16="http://schemas.microsoft.com/office/drawing/2014/main" id="{41528971-273F-4BB8-860B-C05B527849F5}"/>
              </a:ext>
            </a:extLst>
          </p:cNvPr>
          <p:cNvSpPr txBox="1">
            <a:spLocks/>
          </p:cNvSpPr>
          <p:nvPr/>
        </p:nvSpPr>
        <p:spPr bwMode="auto">
          <a:xfrm>
            <a:off x="3275348" y="69012"/>
            <a:ext cx="8784976" cy="504056"/>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Bewertungskriterien Nachgestaltung	</a:t>
            </a:r>
          </a:p>
        </p:txBody>
      </p:sp>
      <p:sp>
        <p:nvSpPr>
          <p:cNvPr id="4" name="Textfeld 3">
            <a:extLst>
              <a:ext uri="{FF2B5EF4-FFF2-40B4-BE49-F238E27FC236}">
                <a16:creationId xmlns:a16="http://schemas.microsoft.com/office/drawing/2014/main" id="{CE07556D-8A09-4A0D-9475-D5A2D1C7B68A}"/>
              </a:ext>
            </a:extLst>
          </p:cNvPr>
          <p:cNvSpPr txBox="1"/>
          <p:nvPr/>
        </p:nvSpPr>
        <p:spPr bwMode="auto">
          <a:xfrm>
            <a:off x="11136560" y="6453336"/>
            <a:ext cx="1152128" cy="369332"/>
          </a:xfrm>
          <a:prstGeom prst="rect">
            <a:avLst/>
          </a:prstGeom>
          <a:noFill/>
        </p:spPr>
        <p:txBody>
          <a:bodyPr wrap="square" rtlCol="0">
            <a:spAutoFit/>
          </a:bodyPr>
          <a:lstStyle/>
          <a:p>
            <a:pPr>
              <a:defRPr/>
            </a:pPr>
            <a:r>
              <a:rPr lang="de-DE" b="1" dirty="0"/>
              <a:t>Karte 16</a:t>
            </a:r>
            <a:endParaRPr b="1" dirty="0"/>
          </a:p>
        </p:txBody>
      </p:sp>
      <p:sp>
        <p:nvSpPr>
          <p:cNvPr id="5" name="Ellipse 4">
            <a:extLst>
              <a:ext uri="{FF2B5EF4-FFF2-40B4-BE49-F238E27FC236}">
                <a16:creationId xmlns:a16="http://schemas.microsoft.com/office/drawing/2014/main" id="{005179DC-8CFC-409A-97C7-AF2FD6E736AF}"/>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Rechteck 5">
            <a:extLst>
              <a:ext uri="{FF2B5EF4-FFF2-40B4-BE49-F238E27FC236}">
                <a16:creationId xmlns:a16="http://schemas.microsoft.com/office/drawing/2014/main" id="{A0C2F54C-B6B4-48C2-8A9D-DFCFFB66B65E}"/>
              </a:ext>
            </a:extLst>
          </p:cNvPr>
          <p:cNvSpPr/>
          <p:nvPr/>
        </p:nvSpPr>
        <p:spPr bwMode="auto">
          <a:xfrm>
            <a:off x="767408" y="58589"/>
            <a:ext cx="2361760" cy="584775"/>
          </a:xfrm>
          <a:prstGeom prst="rect">
            <a:avLst/>
          </a:prstGeom>
        </p:spPr>
        <p:txBody>
          <a:bodyPr wrap="square">
            <a:spAutoFit/>
          </a:bodyPr>
          <a:lstStyle/>
          <a:p>
            <a:r>
              <a:rPr lang="de-DE" sz="3200" b="1" dirty="0">
                <a:latin typeface="Aptos" panose="020B0004020202020204" pitchFamily="34" charset="0"/>
              </a:rPr>
              <a:t>VR Move LK </a:t>
            </a:r>
            <a:endParaRPr lang="de-DE" sz="3200" dirty="0"/>
          </a:p>
        </p:txBody>
      </p:sp>
      <p:pic>
        <p:nvPicPr>
          <p:cNvPr id="7" name="Grafik 6">
            <a:extLst>
              <a:ext uri="{FF2B5EF4-FFF2-40B4-BE49-F238E27FC236}">
                <a16:creationId xmlns:a16="http://schemas.microsoft.com/office/drawing/2014/main" id="{CF2CA845-5AFD-483B-A539-9A62D72494C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10838" y="6566407"/>
            <a:ext cx="778245" cy="291593"/>
          </a:xfrm>
          <a:prstGeom prst="rect">
            <a:avLst/>
          </a:prstGeom>
        </p:spPr>
      </p:pic>
      <p:sp>
        <p:nvSpPr>
          <p:cNvPr id="9" name="Titel 3">
            <a:extLst>
              <a:ext uri="{FF2B5EF4-FFF2-40B4-BE49-F238E27FC236}">
                <a16:creationId xmlns:a16="http://schemas.microsoft.com/office/drawing/2014/main" id="{6BC474CC-BB99-46EE-83BC-89B755F54CDE}"/>
              </a:ext>
            </a:extLst>
          </p:cNvPr>
          <p:cNvSpPr txBox="1"/>
          <p:nvPr/>
        </p:nvSpPr>
        <p:spPr bwMode="auto">
          <a:xfrm>
            <a:off x="3141247" y="1207218"/>
            <a:ext cx="8211346" cy="4598046"/>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pPr indent="-360000" defTabSz="360000">
              <a:defRPr/>
            </a:pPr>
            <a:r>
              <a:rPr lang="de-DE" sz="2000" b="1" dirty="0">
                <a:latin typeface="Aptos"/>
              </a:rPr>
              <a:t>Ausführung</a:t>
            </a:r>
          </a:p>
          <a:p>
            <a:pPr indent="-360000" defTabSz="360000">
              <a:defRPr/>
            </a:pPr>
            <a:endParaRPr lang="de-DE" sz="2000" b="1" dirty="0">
              <a:latin typeface="Aptos"/>
            </a:endParaRPr>
          </a:p>
          <a:p>
            <a:pPr indent="-360000" defTabSz="360000">
              <a:defRPr/>
            </a:pPr>
            <a:r>
              <a:rPr lang="de-DE" sz="2000" b="1" dirty="0">
                <a:latin typeface="Aptos"/>
              </a:rPr>
              <a:t>-     Wie ist das Timing der Bewegungen?</a:t>
            </a:r>
          </a:p>
          <a:p>
            <a:pPr indent="-360000" defTabSz="360000">
              <a:buFontTx/>
              <a:buChar char="-"/>
              <a:defRPr/>
            </a:pPr>
            <a:r>
              <a:rPr lang="de-DE" sz="2000" b="1" dirty="0">
                <a:latin typeface="Aptos"/>
              </a:rPr>
              <a:t>Wie ist die Musikalität (Rhythmisierungsfähigkeit)?</a:t>
            </a:r>
          </a:p>
          <a:p>
            <a:pPr defTabSz="360000">
              <a:defRPr/>
            </a:pPr>
            <a:endParaRPr lang="de-DE" sz="2000" b="1" dirty="0">
              <a:latin typeface="Aptos"/>
            </a:endParaRPr>
          </a:p>
          <a:p>
            <a:pPr indent="-360000" defTabSz="360000">
              <a:buFontTx/>
              <a:buChar char="-"/>
              <a:defRPr/>
            </a:pPr>
            <a:r>
              <a:rPr lang="de-DE" sz="2000" b="1" dirty="0">
                <a:latin typeface="Aptos"/>
              </a:rPr>
              <a:t>Wie ist das Körperbewusstsein: </a:t>
            </a:r>
            <a:br>
              <a:rPr lang="de-DE" sz="2000" b="1" dirty="0">
                <a:latin typeface="Aptos"/>
              </a:rPr>
            </a:br>
            <a:r>
              <a:rPr lang="de-DE" sz="2000" b="1" dirty="0">
                <a:latin typeface="Aptos"/>
              </a:rPr>
              <a:t>	Werden die Arme bewusst mitgenommen/ bewusst eingesetzt?</a:t>
            </a:r>
            <a:br>
              <a:rPr lang="de-DE" sz="2000" b="1" dirty="0">
                <a:latin typeface="Aptos"/>
              </a:rPr>
            </a:br>
            <a:r>
              <a:rPr lang="de-DE" sz="2000" b="1" dirty="0">
                <a:latin typeface="Aptos"/>
              </a:rPr>
              <a:t>      Werden die Schritte bewusst gesetzt?</a:t>
            </a:r>
            <a:br>
              <a:rPr lang="de-DE" sz="2000" b="1" dirty="0">
                <a:latin typeface="Aptos"/>
              </a:rPr>
            </a:br>
            <a:r>
              <a:rPr lang="de-DE" sz="2000" b="1" dirty="0">
                <a:latin typeface="Aptos"/>
              </a:rPr>
              <a:t>	Wie ist die Orientierung im Raum?</a:t>
            </a:r>
          </a:p>
          <a:p>
            <a:pPr indent="-360000" defTabSz="360000">
              <a:buFontTx/>
              <a:buChar char="-"/>
              <a:defRPr/>
            </a:pPr>
            <a:endParaRPr lang="de-DE" sz="2000" b="1" dirty="0">
              <a:latin typeface="Aptos"/>
            </a:endParaRPr>
          </a:p>
          <a:p>
            <a:pPr indent="-360000" defTabSz="360000">
              <a:buFontTx/>
              <a:buChar char="-"/>
              <a:defRPr/>
            </a:pPr>
            <a:r>
              <a:rPr lang="de-DE" sz="2000" b="1" dirty="0">
                <a:latin typeface="Aptos"/>
              </a:rPr>
              <a:t>Werden die Bewegungen in der entsprechenden Bewegungsqualität   	ausgeführt?</a:t>
            </a:r>
            <a:br>
              <a:rPr lang="de-DE" sz="2000" b="1" dirty="0">
                <a:latin typeface="Aptos"/>
              </a:rPr>
            </a:br>
            <a:r>
              <a:rPr lang="de-DE" sz="2000" b="1" dirty="0">
                <a:latin typeface="Aptos"/>
              </a:rPr>
              <a:t>      Locker/ lässig, schnell, impulsartig, gezogen, weich…</a:t>
            </a:r>
          </a:p>
          <a:p>
            <a:pPr indent="-360000" defTabSz="360000">
              <a:buFontTx/>
              <a:buChar char="-"/>
              <a:defRPr/>
            </a:pPr>
            <a:endParaRPr lang="de-DE" sz="2000" b="1" dirty="0">
              <a:latin typeface="Aptos"/>
            </a:endParaRPr>
          </a:p>
          <a:p>
            <a:pPr indent="-360000" defTabSz="360000">
              <a:buFontTx/>
              <a:buChar char="-"/>
              <a:defRPr/>
            </a:pPr>
            <a:r>
              <a:rPr lang="de-DE" sz="2000" b="1" dirty="0">
                <a:latin typeface="Aptos"/>
              </a:rPr>
              <a:t>Wie ist der Körper- und Gesichtsausdruck?</a:t>
            </a:r>
          </a:p>
          <a:p>
            <a:pPr indent="-360000" defTabSz="360000">
              <a:buFontTx/>
              <a:buChar char="-"/>
              <a:defRPr/>
            </a:pPr>
            <a:endParaRPr lang="de-DE" sz="2000" b="1" dirty="0">
              <a:latin typeface="Aptos"/>
            </a:endParaRPr>
          </a:p>
        </p:txBody>
      </p:sp>
    </p:spTree>
    <p:extLst>
      <p:ext uri="{BB962C8B-B14F-4D97-AF65-F5344CB8AC3E}">
        <p14:creationId xmlns:p14="http://schemas.microsoft.com/office/powerpoint/2010/main" val="40530860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9719F958-8006-420E-88FD-FA3132B1146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11" t="-2491" r="4963" b="305"/>
          <a:stretch/>
        </p:blipFill>
        <p:spPr bwMode="auto">
          <a:xfrm>
            <a:off x="-10838" y="-171400"/>
            <a:ext cx="4899068" cy="7029400"/>
          </a:xfrm>
          <a:prstGeom prst="rect">
            <a:avLst/>
          </a:prstGeom>
        </p:spPr>
      </p:pic>
      <p:sp>
        <p:nvSpPr>
          <p:cNvPr id="9" name="Ellipse 8">
            <a:extLst>
              <a:ext uri="{FF2B5EF4-FFF2-40B4-BE49-F238E27FC236}">
                <a16:creationId xmlns:a16="http://schemas.microsoft.com/office/drawing/2014/main" id="{8742D29D-9F93-48A5-85E6-E40DE43A271D}"/>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5" name="Grafik 13">
            <a:extLst>
              <a:ext uri="{FF2B5EF4-FFF2-40B4-BE49-F238E27FC236}">
                <a16:creationId xmlns:a16="http://schemas.microsoft.com/office/drawing/2014/main" id="{3E24D33E-66F2-47EB-BBA4-AE542CA555C2}"/>
              </a:ext>
            </a:extLst>
          </p:cNvPr>
          <p:cNvPicPr>
            <a:picLocks noChangeAspect="1"/>
          </p:cNvPicPr>
          <p:nvPr/>
        </p:nvPicPr>
        <p:blipFill>
          <a:blip r:embed="rId4">
            <a:extLst>
              <a:ext uri="{96DAC541-7B7A-43D3-8B79-37D633B846F1}">
                <asvg:svgBlip xmlns:asvg="http://schemas.microsoft.com/office/drawing/2016/SVG/main" r:embed="rId5"/>
              </a:ext>
            </a:extLst>
          </a:blip>
          <a:stretch/>
        </p:blipFill>
        <p:spPr bwMode="auto">
          <a:xfrm>
            <a:off x="8472264" y="6093296"/>
            <a:ext cx="1636417" cy="367735"/>
          </a:xfrm>
          <a:prstGeom prst="rect">
            <a:avLst/>
          </a:prstGeom>
        </p:spPr>
      </p:pic>
      <p:sp>
        <p:nvSpPr>
          <p:cNvPr id="11" name="Textfeld 10">
            <a:extLst>
              <a:ext uri="{FF2B5EF4-FFF2-40B4-BE49-F238E27FC236}">
                <a16:creationId xmlns:a16="http://schemas.microsoft.com/office/drawing/2014/main" id="{2E1CAF28-10AA-49CA-8102-1EFD33E4DA71}"/>
              </a:ext>
            </a:extLst>
          </p:cNvPr>
          <p:cNvSpPr txBox="1"/>
          <p:nvPr/>
        </p:nvSpPr>
        <p:spPr>
          <a:xfrm>
            <a:off x="3935760" y="2636912"/>
            <a:ext cx="2880320" cy="923330"/>
          </a:xfrm>
          <a:prstGeom prst="rect">
            <a:avLst/>
          </a:prstGeom>
          <a:noFill/>
        </p:spPr>
        <p:txBody>
          <a:bodyPr wrap="square">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de-DE" sz="5400" b="1" i="0" u="none" strike="noStrike" kern="0" cap="none" spc="0" normalizeH="0" baseline="0" noProof="0" dirty="0">
                <a:ln>
                  <a:noFill/>
                </a:ln>
                <a:solidFill>
                  <a:prstClr val="black"/>
                </a:solidFill>
                <a:effectLst/>
                <a:uLnTx/>
                <a:uFillTx/>
                <a:latin typeface="Aptos"/>
                <a:ea typeface="+mn-ea"/>
                <a:cs typeface="+mn-cs"/>
              </a:rPr>
              <a:t>VR Move </a:t>
            </a:r>
            <a:endParaRPr kumimoji="0" lang="de-DE" sz="54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pic>
        <p:nvPicPr>
          <p:cNvPr id="13" name="Grafik 12">
            <a:extLst>
              <a:ext uri="{FF2B5EF4-FFF2-40B4-BE49-F238E27FC236}">
                <a16:creationId xmlns:a16="http://schemas.microsoft.com/office/drawing/2014/main" id="{0C2E1AB8-F38F-4E49-9A7E-822D08C248A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13272" y="5973837"/>
            <a:ext cx="2386584" cy="734568"/>
          </a:xfrm>
          <a:prstGeom prst="rect">
            <a:avLst/>
          </a:prstGeom>
        </p:spPr>
      </p:pic>
      <p:pic>
        <p:nvPicPr>
          <p:cNvPr id="1026" name="Picture 2">
            <a:extLst>
              <a:ext uri="{FF2B5EF4-FFF2-40B4-BE49-F238E27FC236}">
                <a16:creationId xmlns:a16="http://schemas.microsoft.com/office/drawing/2014/main" id="{F36F2815-C652-4AAA-BFF5-6EE7FF88BCED}"/>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008840" y="6102615"/>
            <a:ext cx="2360295" cy="605790"/>
          </a:xfrm>
          <a:prstGeom prst="rect">
            <a:avLst/>
          </a:prstGeom>
          <a:noFill/>
          <a:extLst>
            <a:ext uri="{909E8E84-426E-40DD-AFC4-6F175D3DCCD1}">
              <a14:hiddenFill xmlns:a14="http://schemas.microsoft.com/office/drawing/2010/main">
                <a:solidFill>
                  <a:srgbClr val="FFFFFF"/>
                </a:solidFill>
              </a14:hiddenFill>
            </a:ext>
          </a:extLst>
        </p:spPr>
      </p:pic>
      <p:pic>
        <p:nvPicPr>
          <p:cNvPr id="17" name="Grafik 16">
            <a:extLst>
              <a:ext uri="{FF2B5EF4-FFF2-40B4-BE49-F238E27FC236}">
                <a16:creationId xmlns:a16="http://schemas.microsoft.com/office/drawing/2014/main" id="{48FA5A0B-7254-4E18-91B2-254F59BEBC5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290472" y="118195"/>
            <a:ext cx="2746248" cy="1258824"/>
          </a:xfrm>
          <a:prstGeom prst="rect">
            <a:avLst/>
          </a:prstGeom>
        </p:spPr>
      </p:pic>
      <p:pic>
        <p:nvPicPr>
          <p:cNvPr id="12" name="Grafik 11">
            <a:extLst>
              <a:ext uri="{FF2B5EF4-FFF2-40B4-BE49-F238E27FC236}">
                <a16:creationId xmlns:a16="http://schemas.microsoft.com/office/drawing/2014/main" id="{7766974B-3524-4DBA-9806-4A19620D414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auto">
          <a:xfrm>
            <a:off x="-10838" y="6566407"/>
            <a:ext cx="778245" cy="291593"/>
          </a:xfrm>
          <a:prstGeom prst="rect">
            <a:avLst/>
          </a:prstGeom>
        </p:spPr>
      </p:pic>
      <p:pic>
        <p:nvPicPr>
          <p:cNvPr id="14" name="Grafik 13">
            <a:extLst>
              <a:ext uri="{FF2B5EF4-FFF2-40B4-BE49-F238E27FC236}">
                <a16:creationId xmlns:a16="http://schemas.microsoft.com/office/drawing/2014/main" id="{E59E7953-D63A-48E8-A930-813BC0180D1D}"/>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653570" y="6003745"/>
            <a:ext cx="1264158" cy="674751"/>
          </a:xfrm>
          <a:prstGeom prst="rect">
            <a:avLst/>
          </a:prstGeom>
        </p:spPr>
      </p:pic>
    </p:spTree>
    <p:extLst>
      <p:ext uri="{BB962C8B-B14F-4D97-AF65-F5344CB8AC3E}">
        <p14:creationId xmlns:p14="http://schemas.microsoft.com/office/powerpoint/2010/main" val="11119307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grpSp>
        <p:nvGrpSpPr>
          <p:cNvPr id="1439789330" name="Gruppieren 9"/>
          <p:cNvGrpSpPr/>
          <p:nvPr/>
        </p:nvGrpSpPr>
        <p:grpSpPr bwMode="auto">
          <a:xfrm>
            <a:off x="472327" y="1512694"/>
            <a:ext cx="1118680" cy="465156"/>
            <a:chOff x="5320636" y="5858353"/>
            <a:chExt cx="2126792" cy="844115"/>
          </a:xfrm>
        </p:grpSpPr>
        <p:sp>
          <p:nvSpPr>
            <p:cNvPr id="11" name="Multiplikationszeichen 10"/>
            <p:cNvSpPr/>
            <p:nvPr/>
          </p:nvSpPr>
          <p:spPr bwMode="auto">
            <a:xfrm>
              <a:off x="5320636" y="6251501"/>
              <a:ext cx="415324" cy="450967"/>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2" name="Multiplikationszeichen 11"/>
            <p:cNvSpPr/>
            <p:nvPr/>
          </p:nvSpPr>
          <p:spPr bwMode="auto">
            <a:xfrm>
              <a:off x="5752684" y="5858353"/>
              <a:ext cx="415324" cy="450967"/>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3" name="Multiplikationszeichen 12"/>
            <p:cNvSpPr/>
            <p:nvPr/>
          </p:nvSpPr>
          <p:spPr bwMode="auto">
            <a:xfrm>
              <a:off x="6600056" y="5858353"/>
              <a:ext cx="415324" cy="450967"/>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4" name="Multiplikationszeichen 13"/>
            <p:cNvSpPr/>
            <p:nvPr/>
          </p:nvSpPr>
          <p:spPr bwMode="auto">
            <a:xfrm>
              <a:off x="6112724" y="6237312"/>
              <a:ext cx="415324" cy="450967"/>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5" name="Multiplikationszeichen 14"/>
            <p:cNvSpPr/>
            <p:nvPr/>
          </p:nvSpPr>
          <p:spPr bwMode="auto">
            <a:xfrm>
              <a:off x="7032104" y="6218393"/>
              <a:ext cx="415324" cy="450967"/>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grpSp>
      <p:grpSp>
        <p:nvGrpSpPr>
          <p:cNvPr id="8" name="Gruppieren 7">
            <a:extLst>
              <a:ext uri="{FF2B5EF4-FFF2-40B4-BE49-F238E27FC236}">
                <a16:creationId xmlns:a16="http://schemas.microsoft.com/office/drawing/2014/main" id="{2AC55A0C-7A8B-7084-244A-21FADF628662}"/>
              </a:ext>
            </a:extLst>
          </p:cNvPr>
          <p:cNvGrpSpPr/>
          <p:nvPr/>
        </p:nvGrpSpPr>
        <p:grpSpPr>
          <a:xfrm>
            <a:off x="472327" y="3875030"/>
            <a:ext cx="1082554" cy="1040597"/>
            <a:chOff x="2423592" y="4293096"/>
            <a:chExt cx="1082554" cy="1040597"/>
          </a:xfrm>
        </p:grpSpPr>
        <p:sp>
          <p:nvSpPr>
            <p:cNvPr id="18" name="Multiplikationszeichen 17"/>
            <p:cNvSpPr/>
            <p:nvPr/>
          </p:nvSpPr>
          <p:spPr bwMode="auto">
            <a:xfrm>
              <a:off x="2855640" y="4293096"/>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9" name="Multiplikationszeichen 18"/>
            <p:cNvSpPr/>
            <p:nvPr/>
          </p:nvSpPr>
          <p:spPr bwMode="auto">
            <a:xfrm>
              <a:off x="3287688" y="4620651"/>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20" name="Multiplikationszeichen 19"/>
            <p:cNvSpPr/>
            <p:nvPr/>
          </p:nvSpPr>
          <p:spPr bwMode="auto">
            <a:xfrm>
              <a:off x="2639616" y="5052699"/>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21" name="Multiplikationszeichen 20"/>
            <p:cNvSpPr/>
            <p:nvPr/>
          </p:nvSpPr>
          <p:spPr bwMode="auto">
            <a:xfrm>
              <a:off x="3071664" y="5085184"/>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22" name="Multiplikationszeichen 21"/>
            <p:cNvSpPr/>
            <p:nvPr/>
          </p:nvSpPr>
          <p:spPr bwMode="auto">
            <a:xfrm>
              <a:off x="2423592" y="4653136"/>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grpSp>
      <p:grpSp>
        <p:nvGrpSpPr>
          <p:cNvPr id="7" name="Gruppieren 6">
            <a:extLst>
              <a:ext uri="{FF2B5EF4-FFF2-40B4-BE49-F238E27FC236}">
                <a16:creationId xmlns:a16="http://schemas.microsoft.com/office/drawing/2014/main" id="{EDB3A5F8-223E-6E30-ADD4-3ED9DA9FC47A}"/>
              </a:ext>
            </a:extLst>
          </p:cNvPr>
          <p:cNvGrpSpPr/>
          <p:nvPr/>
        </p:nvGrpSpPr>
        <p:grpSpPr>
          <a:xfrm>
            <a:off x="2331536" y="4696363"/>
            <a:ext cx="220892" cy="891776"/>
            <a:chOff x="2925214" y="4441917"/>
            <a:chExt cx="220892" cy="891776"/>
          </a:xfrm>
        </p:grpSpPr>
        <p:sp>
          <p:nvSpPr>
            <p:cNvPr id="43841488" name="Multiplikationszeichen 22"/>
            <p:cNvSpPr/>
            <p:nvPr/>
          </p:nvSpPr>
          <p:spPr bwMode="auto">
            <a:xfrm>
              <a:off x="2925214" y="5085184"/>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505715471" name="Multiplikationszeichen 24"/>
            <p:cNvSpPr/>
            <p:nvPr/>
          </p:nvSpPr>
          <p:spPr bwMode="auto">
            <a:xfrm>
              <a:off x="2927648" y="4603293"/>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grpSp>
          <p:nvGrpSpPr>
            <p:cNvPr id="692850408" name="Gruppieren 33"/>
            <p:cNvGrpSpPr/>
            <p:nvPr/>
          </p:nvGrpSpPr>
          <p:grpSpPr bwMode="auto">
            <a:xfrm>
              <a:off x="2925214" y="4441917"/>
              <a:ext cx="218458" cy="715275"/>
              <a:chOff x="6309590" y="5986569"/>
              <a:chExt cx="218458" cy="715275"/>
            </a:xfrm>
          </p:grpSpPr>
          <p:sp>
            <p:nvSpPr>
              <p:cNvPr id="17" name="Multiplikationszeichen 16"/>
              <p:cNvSpPr/>
              <p:nvPr/>
            </p:nvSpPr>
            <p:spPr bwMode="auto">
              <a:xfrm>
                <a:off x="6309590" y="5986569"/>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24" name="Multiplikationszeichen 23"/>
              <p:cNvSpPr/>
              <p:nvPr/>
            </p:nvSpPr>
            <p:spPr bwMode="auto">
              <a:xfrm>
                <a:off x="6309590" y="6309320"/>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26" name="Multiplikationszeichen 25"/>
              <p:cNvSpPr/>
              <p:nvPr/>
            </p:nvSpPr>
            <p:spPr bwMode="auto">
              <a:xfrm>
                <a:off x="6309590" y="6453336"/>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grpSp>
      </p:grpSp>
      <p:grpSp>
        <p:nvGrpSpPr>
          <p:cNvPr id="1285058779" name="Gruppieren 34"/>
          <p:cNvGrpSpPr/>
          <p:nvPr/>
        </p:nvGrpSpPr>
        <p:grpSpPr bwMode="auto">
          <a:xfrm>
            <a:off x="1873859" y="2558986"/>
            <a:ext cx="967118" cy="785050"/>
            <a:chOff x="7462935" y="5844787"/>
            <a:chExt cx="967118" cy="785050"/>
          </a:xfrm>
        </p:grpSpPr>
        <p:sp>
          <p:nvSpPr>
            <p:cNvPr id="28" name="Multiplikationszeichen 27"/>
            <p:cNvSpPr/>
            <p:nvPr/>
          </p:nvSpPr>
          <p:spPr bwMode="auto">
            <a:xfrm>
              <a:off x="7462935" y="6381328"/>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dirty="0"/>
            </a:p>
          </p:txBody>
        </p:sp>
        <p:sp>
          <p:nvSpPr>
            <p:cNvPr id="29" name="Multiplikationszeichen 28"/>
            <p:cNvSpPr/>
            <p:nvPr/>
          </p:nvSpPr>
          <p:spPr bwMode="auto">
            <a:xfrm>
              <a:off x="7462935" y="5844787"/>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30" name="Multiplikationszeichen 29"/>
            <p:cNvSpPr/>
            <p:nvPr/>
          </p:nvSpPr>
          <p:spPr bwMode="auto">
            <a:xfrm>
              <a:off x="8211595" y="5850453"/>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32" name="Multiplikationszeichen 31"/>
            <p:cNvSpPr/>
            <p:nvPr/>
          </p:nvSpPr>
          <p:spPr bwMode="auto">
            <a:xfrm>
              <a:off x="8207894" y="6381328"/>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grpSp>
      <p:grpSp>
        <p:nvGrpSpPr>
          <p:cNvPr id="6" name="Gruppieren 5">
            <a:extLst>
              <a:ext uri="{FF2B5EF4-FFF2-40B4-BE49-F238E27FC236}">
                <a16:creationId xmlns:a16="http://schemas.microsoft.com/office/drawing/2014/main" id="{D7FC48AA-BFC1-5A7E-2CD5-88A7613FD8EA}"/>
              </a:ext>
            </a:extLst>
          </p:cNvPr>
          <p:cNvGrpSpPr/>
          <p:nvPr/>
        </p:nvGrpSpPr>
        <p:grpSpPr>
          <a:xfrm>
            <a:off x="3101599" y="5803937"/>
            <a:ext cx="1071907" cy="824573"/>
            <a:chOff x="6610703" y="5445224"/>
            <a:chExt cx="1071907" cy="824573"/>
          </a:xfrm>
        </p:grpSpPr>
        <p:sp>
          <p:nvSpPr>
            <p:cNvPr id="1040868511" name="Multiplikationszeichen 35"/>
            <p:cNvSpPr/>
            <p:nvPr/>
          </p:nvSpPr>
          <p:spPr bwMode="auto">
            <a:xfrm>
              <a:off x="6829161" y="5733256"/>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654700755" name="Multiplikationszeichen 36"/>
            <p:cNvSpPr/>
            <p:nvPr/>
          </p:nvSpPr>
          <p:spPr bwMode="auto">
            <a:xfrm>
              <a:off x="7248128" y="5785443"/>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812424959" name="Multiplikationszeichen 37"/>
            <p:cNvSpPr/>
            <p:nvPr/>
          </p:nvSpPr>
          <p:spPr bwMode="auto">
            <a:xfrm>
              <a:off x="6610703" y="5445224"/>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54264356" name="Multiplikationszeichen 38"/>
            <p:cNvSpPr/>
            <p:nvPr/>
          </p:nvSpPr>
          <p:spPr bwMode="auto">
            <a:xfrm>
              <a:off x="7464152" y="5445224"/>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432572112" name="Multiplikationszeichen 39"/>
            <p:cNvSpPr/>
            <p:nvPr/>
          </p:nvSpPr>
          <p:spPr bwMode="auto">
            <a:xfrm>
              <a:off x="7032104" y="6021288"/>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grpSp>
      <p:sp>
        <p:nvSpPr>
          <p:cNvPr id="2049154522" name="Textfeld 4"/>
          <p:cNvSpPr txBox="1"/>
          <p:nvPr/>
        </p:nvSpPr>
        <p:spPr bwMode="auto">
          <a:xfrm>
            <a:off x="11136560" y="6453336"/>
            <a:ext cx="1080120" cy="369332"/>
          </a:xfrm>
          <a:prstGeom prst="rect">
            <a:avLst/>
          </a:prstGeom>
          <a:noFill/>
        </p:spPr>
        <p:txBody>
          <a:bodyPr wrap="square" rtlCol="0">
            <a:spAutoFit/>
          </a:bodyPr>
          <a:lstStyle/>
          <a:p>
            <a:pPr>
              <a:defRPr/>
            </a:pPr>
            <a:r>
              <a:rPr lang="de-DE" b="1" dirty="0"/>
              <a:t>Karte 17</a:t>
            </a:r>
            <a:endParaRPr b="1" dirty="0"/>
          </a:p>
        </p:txBody>
      </p:sp>
      <p:sp>
        <p:nvSpPr>
          <p:cNvPr id="3" name="Rechteck 2">
            <a:extLst>
              <a:ext uri="{FF2B5EF4-FFF2-40B4-BE49-F238E27FC236}">
                <a16:creationId xmlns:a16="http://schemas.microsoft.com/office/drawing/2014/main" id="{29DB3CB9-18D7-8CBF-4BC0-269E5F074C22}"/>
              </a:ext>
            </a:extLst>
          </p:cNvPr>
          <p:cNvSpPr/>
          <p:nvPr/>
        </p:nvSpPr>
        <p:spPr bwMode="auto">
          <a:xfrm>
            <a:off x="3141247" y="0"/>
            <a:ext cx="9048328" cy="61486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0" name="Titel 1">
            <a:extLst>
              <a:ext uri="{FF2B5EF4-FFF2-40B4-BE49-F238E27FC236}">
                <a16:creationId xmlns:a16="http://schemas.microsoft.com/office/drawing/2014/main" id="{8C5DCCC8-CB37-A233-DF0F-4051E96F5E23}"/>
              </a:ext>
            </a:extLst>
          </p:cNvPr>
          <p:cNvSpPr txBox="1">
            <a:spLocks/>
          </p:cNvSpPr>
          <p:nvPr/>
        </p:nvSpPr>
        <p:spPr bwMode="auto">
          <a:xfrm>
            <a:off x="3272923" y="66086"/>
            <a:ext cx="8784976" cy="482688"/>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Bewegungsablauf: Umgestaltung</a:t>
            </a:r>
            <a:endParaRPr lang="de-DE" sz="3000" dirty="0">
              <a:latin typeface="Aptos" panose="020B0004020202020204" pitchFamily="34" charset="0"/>
            </a:endParaRPr>
          </a:p>
        </p:txBody>
      </p:sp>
      <p:sp>
        <p:nvSpPr>
          <p:cNvPr id="2" name="Ellipse 1">
            <a:extLst>
              <a:ext uri="{FF2B5EF4-FFF2-40B4-BE49-F238E27FC236}">
                <a16:creationId xmlns:a16="http://schemas.microsoft.com/office/drawing/2014/main" id="{7CD77043-74BB-5360-3EA3-645802200A4B}"/>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Rechteck 3">
            <a:extLst>
              <a:ext uri="{FF2B5EF4-FFF2-40B4-BE49-F238E27FC236}">
                <a16:creationId xmlns:a16="http://schemas.microsoft.com/office/drawing/2014/main" id="{B99057AA-0635-A185-092E-04F6BF2743BE}"/>
              </a:ext>
            </a:extLst>
          </p:cNvPr>
          <p:cNvSpPr/>
          <p:nvPr/>
        </p:nvSpPr>
        <p:spPr bwMode="auto">
          <a:xfrm>
            <a:off x="767408" y="58589"/>
            <a:ext cx="2361760" cy="584775"/>
          </a:xfrm>
          <a:prstGeom prst="rect">
            <a:avLst/>
          </a:prstGeom>
        </p:spPr>
        <p:txBody>
          <a:bodyPr wrap="square">
            <a:spAutoFit/>
          </a:bodyPr>
          <a:lstStyle/>
          <a:p>
            <a:r>
              <a:rPr lang="de-DE" sz="3200" b="1" dirty="0">
                <a:latin typeface="Aptos" panose="020B0004020202020204" pitchFamily="34" charset="0"/>
              </a:rPr>
              <a:t>VR Move LK </a:t>
            </a:r>
            <a:endParaRPr lang="de-DE" sz="3200" dirty="0"/>
          </a:p>
        </p:txBody>
      </p:sp>
      <p:sp>
        <p:nvSpPr>
          <p:cNvPr id="40" name="Titel 3">
            <a:extLst>
              <a:ext uri="{FF2B5EF4-FFF2-40B4-BE49-F238E27FC236}">
                <a16:creationId xmlns:a16="http://schemas.microsoft.com/office/drawing/2014/main" id="{E7BFA321-4938-4295-9450-920569A123F9}"/>
              </a:ext>
            </a:extLst>
          </p:cNvPr>
          <p:cNvSpPr txBox="1"/>
          <p:nvPr/>
        </p:nvSpPr>
        <p:spPr bwMode="auto">
          <a:xfrm>
            <a:off x="3141247" y="1207218"/>
            <a:ext cx="8211346" cy="4568216"/>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pPr indent="-360000" defTabSz="360000">
              <a:defRPr/>
            </a:pPr>
            <a:r>
              <a:rPr lang="de-DE" sz="2000" dirty="0">
                <a:solidFill>
                  <a:srgbClr val="000000"/>
                </a:solidFill>
                <a:latin typeface="Aptos"/>
              </a:rPr>
              <a:t>1)</a:t>
            </a:r>
            <a:r>
              <a:rPr lang="de-DE" sz="2000" b="1" dirty="0">
                <a:solidFill>
                  <a:srgbClr val="000000"/>
                </a:solidFill>
                <a:latin typeface="Aptos"/>
              </a:rPr>
              <a:t>	</a:t>
            </a:r>
            <a:r>
              <a:rPr lang="de-DE" sz="2000" dirty="0">
                <a:solidFill>
                  <a:srgbClr val="000000"/>
                </a:solidFill>
                <a:latin typeface="Aptos"/>
              </a:rPr>
              <a:t>Probiert verschiedene Möglichkeiten aus, die Räumlichkeit des gelernten Ablaufs zu verändern - Gestaltungskriteriums Raum (siehe Karte 11 hier bzw. 6 im Lernkartenset) abwandeln.</a:t>
            </a:r>
            <a:endParaRPr lang="de-DE" sz="1400" dirty="0"/>
          </a:p>
          <a:p>
            <a:pPr marL="457200" indent="-457200">
              <a:buAutoNum type="arabicPlain"/>
              <a:defRPr/>
            </a:pPr>
            <a:endParaRPr lang="de-DE" sz="2000" dirty="0">
              <a:solidFill>
                <a:srgbClr val="000000"/>
              </a:solidFill>
              <a:latin typeface="Aptos"/>
            </a:endParaRPr>
          </a:p>
          <a:p>
            <a:pPr>
              <a:defRPr/>
            </a:pPr>
            <a:r>
              <a:rPr lang="de-DE" sz="2000" b="1" dirty="0">
                <a:solidFill>
                  <a:srgbClr val="000000"/>
                </a:solidFill>
                <a:latin typeface="Aptos"/>
              </a:rPr>
              <a:t>Beispiele: </a:t>
            </a:r>
          </a:p>
          <a:p>
            <a:pPr marL="342900" indent="-342900">
              <a:buFont typeface="Arial" panose="020B0604020202020204" pitchFamily="34" charset="0"/>
              <a:buChar char="•"/>
              <a:defRPr/>
            </a:pPr>
            <a:r>
              <a:rPr lang="de-DE" sz="2000" dirty="0">
                <a:solidFill>
                  <a:srgbClr val="000000"/>
                </a:solidFill>
                <a:latin typeface="Aptos"/>
              </a:rPr>
              <a:t>Die Raum- und Bewegungsrichtung verändern</a:t>
            </a:r>
            <a:endParaRPr lang="de-DE" sz="2000" b="1" dirty="0">
              <a:solidFill>
                <a:srgbClr val="000000"/>
              </a:solidFill>
              <a:latin typeface="Aptos"/>
            </a:endParaRPr>
          </a:p>
          <a:p>
            <a:pPr marL="342900" indent="-342900">
              <a:buFont typeface="Arial" panose="020B0604020202020204" pitchFamily="34" charset="0"/>
              <a:buChar char="•"/>
              <a:defRPr/>
            </a:pPr>
            <a:r>
              <a:rPr lang="de-DE" sz="2000" dirty="0">
                <a:solidFill>
                  <a:srgbClr val="000000"/>
                </a:solidFill>
                <a:latin typeface="Aptos"/>
              </a:rPr>
              <a:t>Bewegungen auf anderen Ebene ausführen</a:t>
            </a:r>
          </a:p>
          <a:p>
            <a:pPr marL="342900" indent="-342900">
              <a:buFont typeface="Arial" panose="020B0604020202020204" pitchFamily="34" charset="0"/>
              <a:buChar char="•"/>
              <a:defRPr/>
            </a:pPr>
            <a:r>
              <a:rPr lang="de-DE" sz="2000" dirty="0">
                <a:solidFill>
                  <a:srgbClr val="000000"/>
                </a:solidFill>
                <a:latin typeface="Aptos"/>
              </a:rPr>
              <a:t>Bewegungen die am Platz getanzt werden in den Raum bewegen und andersherum</a:t>
            </a:r>
          </a:p>
          <a:p>
            <a:pPr>
              <a:defRPr/>
            </a:pPr>
            <a:r>
              <a:rPr lang="de-DE" sz="2000" dirty="0">
                <a:solidFill>
                  <a:srgbClr val="000000"/>
                </a:solidFill>
                <a:latin typeface="Aptos"/>
              </a:rPr>
              <a:t>	</a:t>
            </a:r>
            <a:endParaRPr lang="de-DE" sz="1400" dirty="0"/>
          </a:p>
          <a:p>
            <a:pPr marL="457200" indent="-457200" defTabSz="360000">
              <a:buAutoNum type="arabicParenR" startAt="2"/>
              <a:defRPr/>
            </a:pPr>
            <a:r>
              <a:rPr lang="de-DE" sz="2000" dirty="0">
                <a:solidFill>
                  <a:srgbClr val="000000"/>
                </a:solidFill>
                <a:latin typeface="Aptos"/>
              </a:rPr>
              <a:t>Geht so den Ablauf durch und gestaltet möglichst viele Stellen um. </a:t>
            </a:r>
          </a:p>
          <a:p>
            <a:pPr marL="457200" indent="-457200" defTabSz="360000">
              <a:buAutoNum type="arabicParenR" startAt="2"/>
              <a:defRPr/>
            </a:pPr>
            <a:r>
              <a:rPr lang="de-DE" sz="2000" dirty="0">
                <a:solidFill>
                  <a:srgbClr val="000000"/>
                </a:solidFill>
                <a:latin typeface="Aptos"/>
              </a:rPr>
              <a:t>Legt dabei einen Formationsverlauf für eure Gruppe fest. Entscheidet in welcher Aufstellung ihr startet, wo ihr Plätze wechselt und wie ihr endet. Schaut euch Karte 21 (Lernkartenset, hier 19) für weitere Beispiele an. </a:t>
            </a:r>
            <a:endParaRPr lang="de-DE" sz="2000" dirty="0">
              <a:latin typeface="Aptos"/>
            </a:endParaRPr>
          </a:p>
        </p:txBody>
      </p:sp>
      <p:grpSp>
        <p:nvGrpSpPr>
          <p:cNvPr id="41" name="Gruppieren 40">
            <a:extLst>
              <a:ext uri="{FF2B5EF4-FFF2-40B4-BE49-F238E27FC236}">
                <a16:creationId xmlns:a16="http://schemas.microsoft.com/office/drawing/2014/main" id="{AF96B645-176C-4D05-845B-32B5BCC2D397}"/>
              </a:ext>
            </a:extLst>
          </p:cNvPr>
          <p:cNvGrpSpPr/>
          <p:nvPr/>
        </p:nvGrpSpPr>
        <p:grpSpPr>
          <a:xfrm rot="10800000">
            <a:off x="7784517" y="5790123"/>
            <a:ext cx="1071907" cy="824573"/>
            <a:chOff x="6610703" y="5445224"/>
            <a:chExt cx="1071907" cy="824573"/>
          </a:xfrm>
        </p:grpSpPr>
        <p:sp>
          <p:nvSpPr>
            <p:cNvPr id="42" name="Multiplikationszeichen 35">
              <a:extLst>
                <a:ext uri="{FF2B5EF4-FFF2-40B4-BE49-F238E27FC236}">
                  <a16:creationId xmlns:a16="http://schemas.microsoft.com/office/drawing/2014/main" id="{125527C6-2485-4137-B759-5F02189A168E}"/>
                </a:ext>
              </a:extLst>
            </p:cNvPr>
            <p:cNvSpPr/>
            <p:nvPr/>
          </p:nvSpPr>
          <p:spPr bwMode="auto">
            <a:xfrm>
              <a:off x="6829161" y="5733256"/>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43" name="Multiplikationszeichen 36">
              <a:extLst>
                <a:ext uri="{FF2B5EF4-FFF2-40B4-BE49-F238E27FC236}">
                  <a16:creationId xmlns:a16="http://schemas.microsoft.com/office/drawing/2014/main" id="{BFF9B38C-234B-4439-B9CE-B68F14A5BE82}"/>
                </a:ext>
              </a:extLst>
            </p:cNvPr>
            <p:cNvSpPr/>
            <p:nvPr/>
          </p:nvSpPr>
          <p:spPr bwMode="auto">
            <a:xfrm>
              <a:off x="7248128" y="5785443"/>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44" name="Multiplikationszeichen 37">
              <a:extLst>
                <a:ext uri="{FF2B5EF4-FFF2-40B4-BE49-F238E27FC236}">
                  <a16:creationId xmlns:a16="http://schemas.microsoft.com/office/drawing/2014/main" id="{EBA01B64-3DC9-4012-ADB5-8D0AAB19B019}"/>
                </a:ext>
              </a:extLst>
            </p:cNvPr>
            <p:cNvSpPr/>
            <p:nvPr/>
          </p:nvSpPr>
          <p:spPr bwMode="auto">
            <a:xfrm>
              <a:off x="6610703" y="5445224"/>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45" name="Multiplikationszeichen 38">
              <a:extLst>
                <a:ext uri="{FF2B5EF4-FFF2-40B4-BE49-F238E27FC236}">
                  <a16:creationId xmlns:a16="http://schemas.microsoft.com/office/drawing/2014/main" id="{1DCFDEEA-2493-4181-B56B-9CA461401065}"/>
                </a:ext>
              </a:extLst>
            </p:cNvPr>
            <p:cNvSpPr/>
            <p:nvPr/>
          </p:nvSpPr>
          <p:spPr bwMode="auto">
            <a:xfrm>
              <a:off x="7464152" y="5445224"/>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46" name="Multiplikationszeichen 39">
              <a:extLst>
                <a:ext uri="{FF2B5EF4-FFF2-40B4-BE49-F238E27FC236}">
                  <a16:creationId xmlns:a16="http://schemas.microsoft.com/office/drawing/2014/main" id="{F6EFF278-DA8E-4106-8EEF-BC12219C8A51}"/>
                </a:ext>
              </a:extLst>
            </p:cNvPr>
            <p:cNvSpPr/>
            <p:nvPr/>
          </p:nvSpPr>
          <p:spPr bwMode="auto">
            <a:xfrm>
              <a:off x="7032104" y="6021288"/>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grpSp>
      <p:grpSp>
        <p:nvGrpSpPr>
          <p:cNvPr id="47" name="Gruppieren 46">
            <a:extLst>
              <a:ext uri="{FF2B5EF4-FFF2-40B4-BE49-F238E27FC236}">
                <a16:creationId xmlns:a16="http://schemas.microsoft.com/office/drawing/2014/main" id="{51607ED8-6E93-4710-9F4F-219B7D9EA1FD}"/>
              </a:ext>
            </a:extLst>
          </p:cNvPr>
          <p:cNvGrpSpPr/>
          <p:nvPr/>
        </p:nvGrpSpPr>
        <p:grpSpPr>
          <a:xfrm rot="10800000">
            <a:off x="5005687" y="5901653"/>
            <a:ext cx="1082554" cy="713042"/>
            <a:chOff x="2423592" y="4620651"/>
            <a:chExt cx="1082554" cy="713042"/>
          </a:xfrm>
        </p:grpSpPr>
        <p:sp>
          <p:nvSpPr>
            <p:cNvPr id="49" name="Multiplikationszeichen 48">
              <a:extLst>
                <a:ext uri="{FF2B5EF4-FFF2-40B4-BE49-F238E27FC236}">
                  <a16:creationId xmlns:a16="http://schemas.microsoft.com/office/drawing/2014/main" id="{738B393D-7430-4926-B140-4B1C40BCE264}"/>
                </a:ext>
              </a:extLst>
            </p:cNvPr>
            <p:cNvSpPr/>
            <p:nvPr/>
          </p:nvSpPr>
          <p:spPr bwMode="auto">
            <a:xfrm>
              <a:off x="3287688" y="4620651"/>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50" name="Multiplikationszeichen 49">
              <a:extLst>
                <a:ext uri="{FF2B5EF4-FFF2-40B4-BE49-F238E27FC236}">
                  <a16:creationId xmlns:a16="http://schemas.microsoft.com/office/drawing/2014/main" id="{CA185E61-6158-4955-AAE7-E0549B147DDA}"/>
                </a:ext>
              </a:extLst>
            </p:cNvPr>
            <p:cNvSpPr/>
            <p:nvPr/>
          </p:nvSpPr>
          <p:spPr bwMode="auto">
            <a:xfrm>
              <a:off x="2639616" y="5052699"/>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51" name="Multiplikationszeichen 50">
              <a:extLst>
                <a:ext uri="{FF2B5EF4-FFF2-40B4-BE49-F238E27FC236}">
                  <a16:creationId xmlns:a16="http://schemas.microsoft.com/office/drawing/2014/main" id="{50353771-4D58-4729-9A0A-E154A8A9B8E3}"/>
                </a:ext>
              </a:extLst>
            </p:cNvPr>
            <p:cNvSpPr/>
            <p:nvPr/>
          </p:nvSpPr>
          <p:spPr bwMode="auto">
            <a:xfrm>
              <a:off x="3071664" y="5085184"/>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52" name="Multiplikationszeichen 51">
              <a:extLst>
                <a:ext uri="{FF2B5EF4-FFF2-40B4-BE49-F238E27FC236}">
                  <a16:creationId xmlns:a16="http://schemas.microsoft.com/office/drawing/2014/main" id="{186DA4F5-2F14-4C5D-A3F6-D4F7C8C9C7E8}"/>
                </a:ext>
              </a:extLst>
            </p:cNvPr>
            <p:cNvSpPr/>
            <p:nvPr/>
          </p:nvSpPr>
          <p:spPr bwMode="auto">
            <a:xfrm>
              <a:off x="2423592" y="4653136"/>
              <a:ext cx="218458" cy="248509"/>
            </a:xfrm>
            <a:prstGeom prst="mathMultiply">
              <a:avLst>
                <a:gd name="adj1" fmla="val 7297"/>
              </a:avLst>
            </a:prstGeom>
            <a:solidFill>
              <a:schemeClr val="tx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grpSp>
      <p:pic>
        <p:nvPicPr>
          <p:cNvPr id="53" name="Grafik 52">
            <a:extLst>
              <a:ext uri="{FF2B5EF4-FFF2-40B4-BE49-F238E27FC236}">
                <a16:creationId xmlns:a16="http://schemas.microsoft.com/office/drawing/2014/main" id="{2568CAD6-2437-4014-A9EF-788E1CB0A5E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10838" y="6566407"/>
            <a:ext cx="778245" cy="291593"/>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CE9A128C-D084-442F-AE23-FADA8B67E326}"/>
              </a:ext>
            </a:extLst>
          </p:cNvPr>
          <p:cNvSpPr/>
          <p:nvPr/>
        </p:nvSpPr>
        <p:spPr bwMode="auto">
          <a:xfrm>
            <a:off x="3141247" y="0"/>
            <a:ext cx="9048328" cy="61486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2" name="Grafik 1">
            <a:extLst>
              <a:ext uri="{FF2B5EF4-FFF2-40B4-BE49-F238E27FC236}">
                <a16:creationId xmlns:a16="http://schemas.microsoft.com/office/drawing/2014/main" id="{9C51DCB8-F467-4336-9CE6-BD9A41F97452}"/>
              </a:ext>
            </a:extLst>
          </p:cNvPr>
          <p:cNvPicPr>
            <a:picLocks noChangeAspect="1"/>
          </p:cNvPicPr>
          <p:nvPr/>
        </p:nvPicPr>
        <p:blipFill>
          <a:blip r:embed="rId2">
            <a:extLst>
              <a:ext uri="{96DAC541-7B7A-43D3-8B79-37D633B846F1}">
                <asvg:svgBlip xmlns:asvg="http://schemas.microsoft.com/office/drawing/2016/SVG/main" r:embed="rId3"/>
              </a:ext>
            </a:extLst>
          </a:blip>
          <a:stretch/>
        </p:blipFill>
        <p:spPr bwMode="auto">
          <a:xfrm>
            <a:off x="579743" y="4725144"/>
            <a:ext cx="1447050" cy="1447050"/>
          </a:xfrm>
          <a:prstGeom prst="rect">
            <a:avLst/>
          </a:prstGeom>
        </p:spPr>
      </p:pic>
      <p:sp>
        <p:nvSpPr>
          <p:cNvPr id="3" name="Titel 1">
            <a:extLst>
              <a:ext uri="{FF2B5EF4-FFF2-40B4-BE49-F238E27FC236}">
                <a16:creationId xmlns:a16="http://schemas.microsoft.com/office/drawing/2014/main" id="{41528971-273F-4BB8-860B-C05B527849F5}"/>
              </a:ext>
            </a:extLst>
          </p:cNvPr>
          <p:cNvSpPr txBox="1">
            <a:spLocks/>
          </p:cNvSpPr>
          <p:nvPr/>
        </p:nvSpPr>
        <p:spPr bwMode="auto">
          <a:xfrm>
            <a:off x="3275348" y="69012"/>
            <a:ext cx="8784976" cy="504056"/>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Aufgabenstellung Umgestaltung	</a:t>
            </a:r>
          </a:p>
        </p:txBody>
      </p:sp>
      <p:sp>
        <p:nvSpPr>
          <p:cNvPr id="4" name="Textfeld 3">
            <a:extLst>
              <a:ext uri="{FF2B5EF4-FFF2-40B4-BE49-F238E27FC236}">
                <a16:creationId xmlns:a16="http://schemas.microsoft.com/office/drawing/2014/main" id="{CE07556D-8A09-4A0D-9475-D5A2D1C7B68A}"/>
              </a:ext>
            </a:extLst>
          </p:cNvPr>
          <p:cNvSpPr txBox="1"/>
          <p:nvPr/>
        </p:nvSpPr>
        <p:spPr bwMode="auto">
          <a:xfrm>
            <a:off x="11136560" y="6453336"/>
            <a:ext cx="1152128" cy="369332"/>
          </a:xfrm>
          <a:prstGeom prst="rect">
            <a:avLst/>
          </a:prstGeom>
          <a:noFill/>
        </p:spPr>
        <p:txBody>
          <a:bodyPr wrap="square" rtlCol="0">
            <a:spAutoFit/>
          </a:bodyPr>
          <a:lstStyle/>
          <a:p>
            <a:pPr>
              <a:defRPr/>
            </a:pPr>
            <a:r>
              <a:rPr lang="de-DE" b="1" dirty="0"/>
              <a:t>Karte 18</a:t>
            </a:r>
            <a:endParaRPr b="1" dirty="0"/>
          </a:p>
        </p:txBody>
      </p:sp>
      <p:sp>
        <p:nvSpPr>
          <p:cNvPr id="5" name="Ellipse 4">
            <a:extLst>
              <a:ext uri="{FF2B5EF4-FFF2-40B4-BE49-F238E27FC236}">
                <a16:creationId xmlns:a16="http://schemas.microsoft.com/office/drawing/2014/main" id="{005179DC-8CFC-409A-97C7-AF2FD6E736AF}"/>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Rechteck 5">
            <a:extLst>
              <a:ext uri="{FF2B5EF4-FFF2-40B4-BE49-F238E27FC236}">
                <a16:creationId xmlns:a16="http://schemas.microsoft.com/office/drawing/2014/main" id="{A0C2F54C-B6B4-48C2-8A9D-DFCFFB66B65E}"/>
              </a:ext>
            </a:extLst>
          </p:cNvPr>
          <p:cNvSpPr/>
          <p:nvPr/>
        </p:nvSpPr>
        <p:spPr bwMode="auto">
          <a:xfrm>
            <a:off x="767408" y="58589"/>
            <a:ext cx="2361760" cy="584775"/>
          </a:xfrm>
          <a:prstGeom prst="rect">
            <a:avLst/>
          </a:prstGeom>
        </p:spPr>
        <p:txBody>
          <a:bodyPr wrap="square">
            <a:spAutoFit/>
          </a:bodyPr>
          <a:lstStyle/>
          <a:p>
            <a:r>
              <a:rPr lang="de-DE" sz="3200" b="1" dirty="0">
                <a:latin typeface="Aptos" panose="020B0004020202020204" pitchFamily="34" charset="0"/>
              </a:rPr>
              <a:t>VR Move LK </a:t>
            </a:r>
            <a:endParaRPr lang="de-DE" sz="3200" dirty="0"/>
          </a:p>
        </p:txBody>
      </p:sp>
      <p:pic>
        <p:nvPicPr>
          <p:cNvPr id="7" name="Grafik 6">
            <a:extLst>
              <a:ext uri="{FF2B5EF4-FFF2-40B4-BE49-F238E27FC236}">
                <a16:creationId xmlns:a16="http://schemas.microsoft.com/office/drawing/2014/main" id="{CF2CA845-5AFD-483B-A539-9A62D72494C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10838" y="6566407"/>
            <a:ext cx="778245" cy="291593"/>
          </a:xfrm>
          <a:prstGeom prst="rect">
            <a:avLst/>
          </a:prstGeom>
        </p:spPr>
      </p:pic>
      <p:sp>
        <p:nvSpPr>
          <p:cNvPr id="9" name="Titel 3">
            <a:extLst>
              <a:ext uri="{FF2B5EF4-FFF2-40B4-BE49-F238E27FC236}">
                <a16:creationId xmlns:a16="http://schemas.microsoft.com/office/drawing/2014/main" id="{BFAD48FA-8202-4668-AA40-E985E83C8EAA}"/>
              </a:ext>
            </a:extLst>
          </p:cNvPr>
          <p:cNvSpPr txBox="1"/>
          <p:nvPr/>
        </p:nvSpPr>
        <p:spPr bwMode="auto">
          <a:xfrm>
            <a:off x="3141247" y="1207218"/>
            <a:ext cx="8211346" cy="4598046"/>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pPr defTabSz="360000">
              <a:defRPr/>
            </a:pPr>
            <a:r>
              <a:rPr lang="de-DE" sz="2000" b="1" dirty="0">
                <a:latin typeface="Aptos"/>
              </a:rPr>
              <a:t>Nutzt:</a:t>
            </a:r>
            <a:br>
              <a:rPr lang="de-DE" sz="2000" b="1" dirty="0">
                <a:latin typeface="Aptos"/>
              </a:rPr>
            </a:br>
            <a:endParaRPr lang="de-DE" sz="2000" b="1" dirty="0">
              <a:latin typeface="Aptos"/>
            </a:endParaRPr>
          </a:p>
          <a:p>
            <a:pPr defTabSz="360000">
              <a:defRPr/>
            </a:pPr>
            <a:r>
              <a:rPr lang="de-DE" sz="2000" dirty="0">
                <a:latin typeface="Aptos"/>
              </a:rPr>
              <a:t>Mind. 4 verschiedene Aufstellungsformens</a:t>
            </a:r>
          </a:p>
          <a:p>
            <a:pPr defTabSz="360000">
              <a:defRPr/>
            </a:pPr>
            <a:r>
              <a:rPr lang="de-DE" sz="2000" dirty="0">
                <a:latin typeface="Aptos"/>
              </a:rPr>
              <a:t>Mind. 3 verschiedene Variationen des Gestaltungskriteriums Raum (siehe 			Karte 11 hier oder 6 im Lernkartenset)</a:t>
            </a:r>
          </a:p>
          <a:p>
            <a:pPr defTabSz="360000">
              <a:defRPr/>
            </a:pPr>
            <a:endParaRPr lang="de-DE" sz="2000" b="1" dirty="0">
              <a:latin typeface="Aptos"/>
            </a:endParaRPr>
          </a:p>
          <a:p>
            <a:pPr indent="-180000" defTabSz="360000">
              <a:defRPr/>
            </a:pPr>
            <a:r>
              <a:rPr lang="de-DE" sz="2000" dirty="0">
                <a:latin typeface="Aptos"/>
              </a:rPr>
              <a:t>4) Überlegt euch ein Anfangsbild, mit dem ihr startet. Nutzt zwei mal 8 Zählzeiten, um es zu gestalten.</a:t>
            </a:r>
          </a:p>
          <a:p>
            <a:pPr defTabSz="360000">
              <a:defRPr/>
            </a:pPr>
            <a:br>
              <a:rPr lang="de-DE" sz="2000" b="1" dirty="0">
                <a:latin typeface="Aptos"/>
              </a:rPr>
            </a:br>
            <a:r>
              <a:rPr lang="de-DE" sz="2000" dirty="0">
                <a:latin typeface="Aptos"/>
              </a:rPr>
              <a:t>5) Überlegt euch einen gemeinsamen Abschluss von zwei mal 8 Zählzeiten   </a:t>
            </a:r>
            <a:br>
              <a:rPr lang="de-DE" sz="2000" dirty="0">
                <a:latin typeface="Aptos"/>
              </a:rPr>
            </a:br>
            <a:r>
              <a:rPr lang="de-DE" sz="2000" dirty="0">
                <a:latin typeface="Aptos"/>
              </a:rPr>
              <a:t>mit einem Abschlussbild.</a:t>
            </a:r>
          </a:p>
          <a:p>
            <a:pPr defTabSz="360000">
              <a:defRPr/>
            </a:pPr>
            <a:endParaRPr lang="de-DE" sz="2000" b="1" dirty="0">
              <a:latin typeface="Aptos"/>
            </a:endParaRPr>
          </a:p>
          <a:p>
            <a:pPr defTabSz="360000">
              <a:defRPr/>
            </a:pPr>
            <a:r>
              <a:rPr lang="de-DE" sz="2000" dirty="0">
                <a:latin typeface="Aptos"/>
              </a:rPr>
              <a:t>Achtet auf die Ausführung eurer Bewegungen einzeln sowie in der Gruppe: Rhythmik, Orientierung im Raum, Dynamik, Abstände zu einander in der Aufstellung…</a:t>
            </a:r>
          </a:p>
        </p:txBody>
      </p:sp>
    </p:spTree>
    <p:extLst>
      <p:ext uri="{BB962C8B-B14F-4D97-AF65-F5344CB8AC3E}">
        <p14:creationId xmlns:p14="http://schemas.microsoft.com/office/powerpoint/2010/main" val="6195463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05D44F-ECCA-2046-9AA2-236C59AC7762}"/>
            </a:ext>
          </a:extLst>
        </p:cNvPr>
        <p:cNvGrpSpPr/>
        <p:nvPr/>
      </p:nvGrpSpPr>
      <p:grpSpPr>
        <a:xfrm>
          <a:off x="0" y="0"/>
          <a:ext cx="0" cy="0"/>
          <a:chOff x="0" y="0"/>
          <a:chExt cx="0" cy="0"/>
        </a:xfrm>
      </p:grpSpPr>
      <p:sp>
        <p:nvSpPr>
          <p:cNvPr id="9" name="Rechteck 8">
            <a:extLst>
              <a:ext uri="{FF2B5EF4-FFF2-40B4-BE49-F238E27FC236}">
                <a16:creationId xmlns:a16="http://schemas.microsoft.com/office/drawing/2014/main" id="{407727EA-1245-B253-1B4D-7E946BCBEF21}"/>
              </a:ext>
            </a:extLst>
          </p:cNvPr>
          <p:cNvSpPr/>
          <p:nvPr/>
        </p:nvSpPr>
        <p:spPr bwMode="auto">
          <a:xfrm>
            <a:off x="3141247" y="0"/>
            <a:ext cx="9048328" cy="61486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1" name="Grafik 10" descr="Ein Bild, das Text, Screenshot, Schrift, Reihe enthält.&#10;&#10;KI-generierte Inhalte können fehlerhaft sein.">
            <a:extLst>
              <a:ext uri="{FF2B5EF4-FFF2-40B4-BE49-F238E27FC236}">
                <a16:creationId xmlns:a16="http://schemas.microsoft.com/office/drawing/2014/main" id="{BEE75CC9-E6D3-55B9-D9B4-EC5F0557D1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12675" y="1191133"/>
            <a:ext cx="8366649" cy="4729436"/>
          </a:xfrm>
          <a:prstGeom prst="rect">
            <a:avLst/>
          </a:prstGeom>
        </p:spPr>
      </p:pic>
      <p:pic>
        <p:nvPicPr>
          <p:cNvPr id="14" name="Grafik 13">
            <a:extLst>
              <a:ext uri="{FF2B5EF4-FFF2-40B4-BE49-F238E27FC236}">
                <a16:creationId xmlns:a16="http://schemas.microsoft.com/office/drawing/2014/main" id="{AAB98CC7-F49C-2968-F1AE-D75FF6999303}"/>
              </a:ext>
            </a:extLst>
          </p:cNvPr>
          <p:cNvPicPr>
            <a:picLocks noChangeAspect="1"/>
          </p:cNvPicPr>
          <p:nvPr/>
        </p:nvPicPr>
        <p:blipFill>
          <a:blip r:embed="rId4">
            <a:extLst>
              <a:ext uri="{96DAC541-7B7A-43D3-8B79-37D633B846F1}">
                <asvg:svgBlip xmlns:asvg="http://schemas.microsoft.com/office/drawing/2016/SVG/main" r:embed="rId5"/>
              </a:ext>
            </a:extLst>
          </a:blip>
          <a:stretch/>
        </p:blipFill>
        <p:spPr bwMode="auto">
          <a:xfrm>
            <a:off x="579743" y="4725144"/>
            <a:ext cx="1447050" cy="1447050"/>
          </a:xfrm>
          <a:prstGeom prst="rect">
            <a:avLst/>
          </a:prstGeom>
        </p:spPr>
      </p:pic>
      <p:sp>
        <p:nvSpPr>
          <p:cNvPr id="3" name="Titel 1">
            <a:extLst>
              <a:ext uri="{FF2B5EF4-FFF2-40B4-BE49-F238E27FC236}">
                <a16:creationId xmlns:a16="http://schemas.microsoft.com/office/drawing/2014/main" id="{193FCCA3-FB20-3797-E158-1C94A2663326}"/>
              </a:ext>
            </a:extLst>
          </p:cNvPr>
          <p:cNvSpPr txBox="1">
            <a:spLocks/>
          </p:cNvSpPr>
          <p:nvPr/>
        </p:nvSpPr>
        <p:spPr bwMode="auto">
          <a:xfrm>
            <a:off x="3275348" y="69012"/>
            <a:ext cx="8784976" cy="504056"/>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Gestaltungskriterium Raum	Formationen	</a:t>
            </a:r>
          </a:p>
        </p:txBody>
      </p:sp>
      <p:sp>
        <p:nvSpPr>
          <p:cNvPr id="7" name="Textfeld 6">
            <a:extLst>
              <a:ext uri="{FF2B5EF4-FFF2-40B4-BE49-F238E27FC236}">
                <a16:creationId xmlns:a16="http://schemas.microsoft.com/office/drawing/2014/main" id="{56A8E2A3-4A8D-6CAC-10F0-AD75A1E2CBE7}"/>
              </a:ext>
            </a:extLst>
          </p:cNvPr>
          <p:cNvSpPr txBox="1"/>
          <p:nvPr/>
        </p:nvSpPr>
        <p:spPr bwMode="auto">
          <a:xfrm>
            <a:off x="11136560" y="6453336"/>
            <a:ext cx="1152128" cy="369332"/>
          </a:xfrm>
          <a:prstGeom prst="rect">
            <a:avLst/>
          </a:prstGeom>
          <a:noFill/>
        </p:spPr>
        <p:txBody>
          <a:bodyPr wrap="square" rtlCol="0">
            <a:spAutoFit/>
          </a:bodyPr>
          <a:lstStyle/>
          <a:p>
            <a:pPr>
              <a:defRPr/>
            </a:pPr>
            <a:r>
              <a:rPr lang="de-DE" b="1" dirty="0"/>
              <a:t>Karte 19</a:t>
            </a:r>
            <a:endParaRPr b="1" dirty="0"/>
          </a:p>
        </p:txBody>
      </p:sp>
      <p:sp>
        <p:nvSpPr>
          <p:cNvPr id="5" name="Ellipse 4">
            <a:extLst>
              <a:ext uri="{FF2B5EF4-FFF2-40B4-BE49-F238E27FC236}">
                <a16:creationId xmlns:a16="http://schemas.microsoft.com/office/drawing/2014/main" id="{8E45B940-A153-E8BF-607B-C9D1CFCD26F2}"/>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a:extLst>
              <a:ext uri="{FF2B5EF4-FFF2-40B4-BE49-F238E27FC236}">
                <a16:creationId xmlns:a16="http://schemas.microsoft.com/office/drawing/2014/main" id="{6BD57105-9893-7558-DE6E-5F9E366976B0}"/>
              </a:ext>
            </a:extLst>
          </p:cNvPr>
          <p:cNvSpPr/>
          <p:nvPr/>
        </p:nvSpPr>
        <p:spPr bwMode="auto">
          <a:xfrm>
            <a:off x="767408" y="58589"/>
            <a:ext cx="2361760" cy="584775"/>
          </a:xfrm>
          <a:prstGeom prst="rect">
            <a:avLst/>
          </a:prstGeom>
        </p:spPr>
        <p:txBody>
          <a:bodyPr wrap="square">
            <a:spAutoFit/>
          </a:bodyPr>
          <a:lstStyle/>
          <a:p>
            <a:r>
              <a:rPr lang="de-DE" sz="3200" b="1" dirty="0">
                <a:latin typeface="Aptos" panose="020B0004020202020204" pitchFamily="34" charset="0"/>
              </a:rPr>
              <a:t>VR Move LK </a:t>
            </a:r>
            <a:endParaRPr lang="de-DE" sz="3200" dirty="0"/>
          </a:p>
        </p:txBody>
      </p:sp>
      <p:pic>
        <p:nvPicPr>
          <p:cNvPr id="12" name="Grafik 11">
            <a:extLst>
              <a:ext uri="{FF2B5EF4-FFF2-40B4-BE49-F238E27FC236}">
                <a16:creationId xmlns:a16="http://schemas.microsoft.com/office/drawing/2014/main" id="{D16E6055-42A3-44EC-9B8E-820490E8FE0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auto">
          <a:xfrm>
            <a:off x="-10838" y="6566407"/>
            <a:ext cx="778245" cy="291593"/>
          </a:xfrm>
          <a:prstGeom prst="rect">
            <a:avLst/>
          </a:prstGeom>
        </p:spPr>
      </p:pic>
    </p:spTree>
    <p:extLst>
      <p:ext uri="{BB962C8B-B14F-4D97-AF65-F5344CB8AC3E}">
        <p14:creationId xmlns:p14="http://schemas.microsoft.com/office/powerpoint/2010/main" val="40150409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CE9A128C-D084-442F-AE23-FADA8B67E326}"/>
              </a:ext>
            </a:extLst>
          </p:cNvPr>
          <p:cNvSpPr/>
          <p:nvPr/>
        </p:nvSpPr>
        <p:spPr bwMode="auto">
          <a:xfrm>
            <a:off x="3141247" y="0"/>
            <a:ext cx="9048328" cy="61486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2" name="Grafik 1">
            <a:extLst>
              <a:ext uri="{FF2B5EF4-FFF2-40B4-BE49-F238E27FC236}">
                <a16:creationId xmlns:a16="http://schemas.microsoft.com/office/drawing/2014/main" id="{9C51DCB8-F467-4336-9CE6-BD9A41F97452}"/>
              </a:ext>
            </a:extLst>
          </p:cNvPr>
          <p:cNvPicPr>
            <a:picLocks noChangeAspect="1"/>
          </p:cNvPicPr>
          <p:nvPr/>
        </p:nvPicPr>
        <p:blipFill>
          <a:blip r:embed="rId2">
            <a:extLst>
              <a:ext uri="{96DAC541-7B7A-43D3-8B79-37D633B846F1}">
                <asvg:svgBlip xmlns:asvg="http://schemas.microsoft.com/office/drawing/2016/SVG/main" r:embed="rId3"/>
              </a:ext>
            </a:extLst>
          </a:blip>
          <a:stretch/>
        </p:blipFill>
        <p:spPr bwMode="auto">
          <a:xfrm>
            <a:off x="579743" y="4725144"/>
            <a:ext cx="1447050" cy="1447050"/>
          </a:xfrm>
          <a:prstGeom prst="rect">
            <a:avLst/>
          </a:prstGeom>
        </p:spPr>
      </p:pic>
      <p:sp>
        <p:nvSpPr>
          <p:cNvPr id="3" name="Titel 1">
            <a:extLst>
              <a:ext uri="{FF2B5EF4-FFF2-40B4-BE49-F238E27FC236}">
                <a16:creationId xmlns:a16="http://schemas.microsoft.com/office/drawing/2014/main" id="{41528971-273F-4BB8-860B-C05B527849F5}"/>
              </a:ext>
            </a:extLst>
          </p:cNvPr>
          <p:cNvSpPr txBox="1">
            <a:spLocks/>
          </p:cNvSpPr>
          <p:nvPr/>
        </p:nvSpPr>
        <p:spPr bwMode="auto">
          <a:xfrm>
            <a:off x="3275348" y="69012"/>
            <a:ext cx="8784976" cy="504056"/>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Bewertungskriterien Umgestaltung	</a:t>
            </a:r>
          </a:p>
        </p:txBody>
      </p:sp>
      <p:sp>
        <p:nvSpPr>
          <p:cNvPr id="4" name="Textfeld 3">
            <a:extLst>
              <a:ext uri="{FF2B5EF4-FFF2-40B4-BE49-F238E27FC236}">
                <a16:creationId xmlns:a16="http://schemas.microsoft.com/office/drawing/2014/main" id="{CE07556D-8A09-4A0D-9475-D5A2D1C7B68A}"/>
              </a:ext>
            </a:extLst>
          </p:cNvPr>
          <p:cNvSpPr txBox="1"/>
          <p:nvPr/>
        </p:nvSpPr>
        <p:spPr bwMode="auto">
          <a:xfrm>
            <a:off x="11136560" y="6453336"/>
            <a:ext cx="1152128" cy="369332"/>
          </a:xfrm>
          <a:prstGeom prst="rect">
            <a:avLst/>
          </a:prstGeom>
          <a:noFill/>
        </p:spPr>
        <p:txBody>
          <a:bodyPr wrap="square" rtlCol="0">
            <a:spAutoFit/>
          </a:bodyPr>
          <a:lstStyle/>
          <a:p>
            <a:pPr>
              <a:defRPr/>
            </a:pPr>
            <a:r>
              <a:rPr lang="de-DE" b="1" dirty="0"/>
              <a:t>Karte 20</a:t>
            </a:r>
            <a:endParaRPr b="1" dirty="0"/>
          </a:p>
        </p:txBody>
      </p:sp>
      <p:sp>
        <p:nvSpPr>
          <p:cNvPr id="5" name="Ellipse 4">
            <a:extLst>
              <a:ext uri="{FF2B5EF4-FFF2-40B4-BE49-F238E27FC236}">
                <a16:creationId xmlns:a16="http://schemas.microsoft.com/office/drawing/2014/main" id="{005179DC-8CFC-409A-97C7-AF2FD6E736AF}"/>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Rechteck 5">
            <a:extLst>
              <a:ext uri="{FF2B5EF4-FFF2-40B4-BE49-F238E27FC236}">
                <a16:creationId xmlns:a16="http://schemas.microsoft.com/office/drawing/2014/main" id="{A0C2F54C-B6B4-48C2-8A9D-DFCFFB66B65E}"/>
              </a:ext>
            </a:extLst>
          </p:cNvPr>
          <p:cNvSpPr/>
          <p:nvPr/>
        </p:nvSpPr>
        <p:spPr bwMode="auto">
          <a:xfrm>
            <a:off x="767408" y="58589"/>
            <a:ext cx="2361760" cy="584775"/>
          </a:xfrm>
          <a:prstGeom prst="rect">
            <a:avLst/>
          </a:prstGeom>
        </p:spPr>
        <p:txBody>
          <a:bodyPr wrap="square">
            <a:spAutoFit/>
          </a:bodyPr>
          <a:lstStyle/>
          <a:p>
            <a:r>
              <a:rPr lang="de-DE" sz="3200" b="1" dirty="0">
                <a:latin typeface="Aptos" panose="020B0004020202020204" pitchFamily="34" charset="0"/>
              </a:rPr>
              <a:t>VR Move LK </a:t>
            </a:r>
            <a:endParaRPr lang="de-DE" sz="3200" dirty="0"/>
          </a:p>
        </p:txBody>
      </p:sp>
      <p:pic>
        <p:nvPicPr>
          <p:cNvPr id="7" name="Grafik 6">
            <a:extLst>
              <a:ext uri="{FF2B5EF4-FFF2-40B4-BE49-F238E27FC236}">
                <a16:creationId xmlns:a16="http://schemas.microsoft.com/office/drawing/2014/main" id="{CF2CA845-5AFD-483B-A539-9A62D72494C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10838" y="6566407"/>
            <a:ext cx="778245" cy="291593"/>
          </a:xfrm>
          <a:prstGeom prst="rect">
            <a:avLst/>
          </a:prstGeom>
        </p:spPr>
      </p:pic>
      <p:sp>
        <p:nvSpPr>
          <p:cNvPr id="9" name="Titel 3">
            <a:extLst>
              <a:ext uri="{FF2B5EF4-FFF2-40B4-BE49-F238E27FC236}">
                <a16:creationId xmlns:a16="http://schemas.microsoft.com/office/drawing/2014/main" id="{36365696-27D2-41E8-81D2-47B52E091258}"/>
              </a:ext>
            </a:extLst>
          </p:cNvPr>
          <p:cNvSpPr txBox="1"/>
          <p:nvPr/>
        </p:nvSpPr>
        <p:spPr bwMode="auto">
          <a:xfrm>
            <a:off x="3141247" y="1207218"/>
            <a:ext cx="8211346" cy="4598046"/>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pPr defTabSz="360000">
              <a:defRPr/>
            </a:pPr>
            <a:r>
              <a:rPr lang="de-DE" sz="2000" dirty="0">
                <a:latin typeface="Aptos"/>
              </a:rPr>
              <a:t>Für die abschließende Tanzchoreografie lassen sich zwei Teilbereiche bewerten:</a:t>
            </a:r>
            <a:br>
              <a:rPr lang="de-DE" sz="2000" dirty="0">
                <a:latin typeface="Aptos"/>
              </a:rPr>
            </a:br>
            <a:r>
              <a:rPr lang="de-DE" sz="2000" dirty="0">
                <a:latin typeface="Aptos"/>
              </a:rPr>
              <a:t>1) Gestaltung der Gruppe als Gruppennote</a:t>
            </a:r>
          </a:p>
          <a:p>
            <a:pPr defTabSz="360000">
              <a:defRPr/>
            </a:pPr>
            <a:r>
              <a:rPr lang="de-DE" sz="2000" dirty="0">
                <a:latin typeface="Aptos"/>
              </a:rPr>
              <a:t>2) Ausführung der Choreographie als Einzelnote</a:t>
            </a:r>
          </a:p>
          <a:p>
            <a:pPr defTabSz="360000">
              <a:defRPr/>
            </a:pPr>
            <a:endParaRPr lang="de-DE" sz="2000" dirty="0">
              <a:latin typeface="Aptos"/>
            </a:endParaRPr>
          </a:p>
          <a:p>
            <a:pPr defTabSz="360000">
              <a:defRPr/>
            </a:pPr>
            <a:r>
              <a:rPr lang="de-DE" sz="2000" dirty="0">
                <a:latin typeface="Aptos"/>
              </a:rPr>
              <a:t>Dem Stundenverlaufsplan beigelegt ist der Bewertungsbogen Tanzchoreografie VR Move.</a:t>
            </a:r>
          </a:p>
          <a:p>
            <a:pPr defTabSz="360000">
              <a:defRPr/>
            </a:pPr>
            <a:r>
              <a:rPr lang="de-DE" sz="2000" dirty="0">
                <a:latin typeface="Aptos"/>
              </a:rPr>
              <a:t>Dieser kann für die abschließende Bewertung der in Gruppen gestalteten Choreographien genutzt sowie an die eigene Unterrichtseinheit angepasst werden.</a:t>
            </a:r>
          </a:p>
          <a:p>
            <a:pPr defTabSz="360000">
              <a:defRPr/>
            </a:pPr>
            <a:endParaRPr lang="de-DE" sz="2000" dirty="0">
              <a:latin typeface="Aptos"/>
            </a:endParaRPr>
          </a:p>
          <a:p>
            <a:pPr defTabSz="360000">
              <a:defRPr/>
            </a:pPr>
            <a:r>
              <a:rPr lang="de-DE" sz="2000" dirty="0">
                <a:latin typeface="Aptos"/>
              </a:rPr>
              <a:t>In der Gruppennote gibt es für jede Aufgabenstellung sowohl Punkte für das Einbringen der Aufgabe (E= Enthalten) sowie für die Ausführung der Gruppe (bspw.: funktionieren die Übergänge in der Gruppe, wurden Positionen gemeinsam festgelegt, achtet die Gruppe aufeinander etc.)</a:t>
            </a:r>
          </a:p>
        </p:txBody>
      </p:sp>
    </p:spTree>
    <p:extLst>
      <p:ext uri="{BB962C8B-B14F-4D97-AF65-F5344CB8AC3E}">
        <p14:creationId xmlns:p14="http://schemas.microsoft.com/office/powerpoint/2010/main" val="36381529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FCE42D34-B214-A186-A177-452B8E6629BE}"/>
              </a:ext>
            </a:extLst>
          </p:cNvPr>
          <p:cNvSpPr/>
          <p:nvPr/>
        </p:nvSpPr>
        <p:spPr bwMode="auto">
          <a:xfrm>
            <a:off x="3141247" y="0"/>
            <a:ext cx="9048328" cy="61486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7" name="Titel 1">
            <a:extLst>
              <a:ext uri="{FF2B5EF4-FFF2-40B4-BE49-F238E27FC236}">
                <a16:creationId xmlns:a16="http://schemas.microsoft.com/office/drawing/2014/main" id="{9086B904-B54D-9DC4-1F33-37B3A3F7ACC4}"/>
              </a:ext>
            </a:extLst>
          </p:cNvPr>
          <p:cNvSpPr txBox="1">
            <a:spLocks/>
          </p:cNvSpPr>
          <p:nvPr/>
        </p:nvSpPr>
        <p:spPr bwMode="auto">
          <a:xfrm>
            <a:off x="3275348" y="69012"/>
            <a:ext cx="8784976" cy="504056"/>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Exemplarische Musikliste</a:t>
            </a:r>
          </a:p>
        </p:txBody>
      </p:sp>
      <p:sp>
        <p:nvSpPr>
          <p:cNvPr id="9" name="Textfeld 6">
            <a:extLst>
              <a:ext uri="{FF2B5EF4-FFF2-40B4-BE49-F238E27FC236}">
                <a16:creationId xmlns:a16="http://schemas.microsoft.com/office/drawing/2014/main" id="{FE95C356-3F3A-008A-BED4-AD24FB6EABF5}"/>
              </a:ext>
            </a:extLst>
          </p:cNvPr>
          <p:cNvSpPr txBox="1"/>
          <p:nvPr/>
        </p:nvSpPr>
        <p:spPr bwMode="auto">
          <a:xfrm>
            <a:off x="11136560" y="6453336"/>
            <a:ext cx="1152128" cy="369332"/>
          </a:xfrm>
          <a:prstGeom prst="rect">
            <a:avLst/>
          </a:prstGeom>
          <a:noFill/>
        </p:spPr>
        <p:txBody>
          <a:bodyPr wrap="square" rtlCol="0">
            <a:spAutoFit/>
          </a:bodyPr>
          <a:lstStyle/>
          <a:p>
            <a:pPr>
              <a:defRPr/>
            </a:pPr>
            <a:r>
              <a:rPr lang="de-DE" b="1" dirty="0"/>
              <a:t>Karte 21</a:t>
            </a:r>
            <a:endParaRPr b="1" dirty="0"/>
          </a:p>
        </p:txBody>
      </p:sp>
      <p:sp>
        <p:nvSpPr>
          <p:cNvPr id="8" name="Ellipse 7">
            <a:extLst>
              <a:ext uri="{FF2B5EF4-FFF2-40B4-BE49-F238E27FC236}">
                <a16:creationId xmlns:a16="http://schemas.microsoft.com/office/drawing/2014/main" id="{3D65679A-C919-6C83-4628-B0EE09095A54}"/>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Rechteck 9">
            <a:extLst>
              <a:ext uri="{FF2B5EF4-FFF2-40B4-BE49-F238E27FC236}">
                <a16:creationId xmlns:a16="http://schemas.microsoft.com/office/drawing/2014/main" id="{4BD57C57-DA5A-ECC4-F21F-0772FBE1D1DD}"/>
              </a:ext>
            </a:extLst>
          </p:cNvPr>
          <p:cNvSpPr/>
          <p:nvPr/>
        </p:nvSpPr>
        <p:spPr bwMode="auto">
          <a:xfrm>
            <a:off x="767408" y="58589"/>
            <a:ext cx="2361760" cy="584775"/>
          </a:xfrm>
          <a:prstGeom prst="rect">
            <a:avLst/>
          </a:prstGeom>
        </p:spPr>
        <p:txBody>
          <a:bodyPr wrap="square">
            <a:spAutoFit/>
          </a:bodyPr>
          <a:lstStyle/>
          <a:p>
            <a:r>
              <a:rPr lang="de-DE" sz="3200" b="1" dirty="0">
                <a:latin typeface="Aptos" panose="020B0004020202020204" pitchFamily="34" charset="0"/>
              </a:rPr>
              <a:t>VR Move LK </a:t>
            </a:r>
            <a:endParaRPr lang="de-DE" sz="3200" dirty="0"/>
          </a:p>
        </p:txBody>
      </p:sp>
      <p:sp>
        <p:nvSpPr>
          <p:cNvPr id="14" name="Titel 3">
            <a:extLst>
              <a:ext uri="{FF2B5EF4-FFF2-40B4-BE49-F238E27FC236}">
                <a16:creationId xmlns:a16="http://schemas.microsoft.com/office/drawing/2014/main" id="{18AD1649-39E2-4546-882E-A64BF10BC99A}"/>
              </a:ext>
            </a:extLst>
          </p:cNvPr>
          <p:cNvSpPr txBox="1"/>
          <p:nvPr/>
        </p:nvSpPr>
        <p:spPr bwMode="auto">
          <a:xfrm>
            <a:off x="1271464" y="1087424"/>
            <a:ext cx="5256584" cy="5221896"/>
          </a:xfrm>
          <a:prstGeom prst="rect">
            <a:avLst/>
          </a:prstGeom>
          <a:solidFill>
            <a:schemeClr val="bg1"/>
          </a:solidFill>
          <a:ln w="28575">
            <a:noFill/>
          </a:ln>
        </p:spPr>
        <p:txBody>
          <a:bodyPr vert="horz" lIns="18000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pPr>
              <a:defRPr/>
            </a:pPr>
            <a:r>
              <a:rPr lang="de-DE" sz="1800" b="1" u="sng" dirty="0" err="1">
                <a:latin typeface="Aptos" panose="020B0004020202020204" pitchFamily="34" charset="0"/>
              </a:rPr>
              <a:t>Stoptanzvariationen</a:t>
            </a:r>
            <a:r>
              <a:rPr lang="de-DE" sz="1800" b="1" u="sng" dirty="0">
                <a:latin typeface="Aptos" panose="020B0004020202020204" pitchFamily="34" charset="0"/>
              </a:rPr>
              <a:t>:</a:t>
            </a:r>
            <a:r>
              <a:rPr lang="de-DE" sz="1800" b="1" dirty="0">
                <a:latin typeface="Aptos" panose="020B0004020202020204" pitchFamily="34" charset="0"/>
              </a:rPr>
              <a:t>		</a:t>
            </a:r>
          </a:p>
          <a:p>
            <a:pPr>
              <a:defRPr/>
            </a:pPr>
            <a:r>
              <a:rPr lang="de-DE" sz="1800" b="1" dirty="0" err="1">
                <a:latin typeface="Aptos" panose="020B0004020202020204" pitchFamily="34" charset="0"/>
              </a:rPr>
              <a:t>Good</a:t>
            </a:r>
            <a:r>
              <a:rPr lang="de-DE" sz="1800" b="1" dirty="0">
                <a:latin typeface="Aptos" panose="020B0004020202020204" pitchFamily="34" charset="0"/>
              </a:rPr>
              <a:t> </a:t>
            </a:r>
            <a:r>
              <a:rPr lang="de-DE" sz="1800" b="1" dirty="0" err="1">
                <a:latin typeface="Aptos" panose="020B0004020202020204" pitchFamily="34" charset="0"/>
              </a:rPr>
              <a:t>to</a:t>
            </a:r>
            <a:r>
              <a:rPr lang="de-DE" sz="1800" b="1" dirty="0">
                <a:latin typeface="Aptos" panose="020B0004020202020204" pitchFamily="34" charset="0"/>
              </a:rPr>
              <a:t> Go </a:t>
            </a:r>
            <a:r>
              <a:rPr lang="de-DE" sz="1800" dirty="0">
                <a:latin typeface="Aptos" panose="020B0004020202020204" pitchFamily="34" charset="0"/>
              </a:rPr>
              <a:t>– </a:t>
            </a:r>
            <a:r>
              <a:rPr lang="de-DE" sz="1400" dirty="0">
                <a:latin typeface="Aptos" panose="020B0004020202020204" pitchFamily="34" charset="0"/>
              </a:rPr>
              <a:t>LONIS, Daphne Willis </a:t>
            </a:r>
            <a:r>
              <a:rPr lang="de-DE" sz="1800" dirty="0">
                <a:latin typeface="Aptos" panose="020B0004020202020204" pitchFamily="34" charset="0"/>
              </a:rPr>
              <a:t>	</a:t>
            </a:r>
          </a:p>
          <a:p>
            <a:pPr>
              <a:defRPr/>
            </a:pPr>
            <a:r>
              <a:rPr lang="de-DE" sz="1800" b="1" dirty="0">
                <a:latin typeface="Aptos" panose="020B0004020202020204" pitchFamily="34" charset="0"/>
              </a:rPr>
              <a:t>Clap Snap </a:t>
            </a:r>
            <a:r>
              <a:rPr lang="de-DE" sz="1800" dirty="0">
                <a:latin typeface="Aptos" panose="020B0004020202020204" pitchFamily="34" charset="0"/>
              </a:rPr>
              <a:t>– </a:t>
            </a:r>
            <a:r>
              <a:rPr lang="de-DE" sz="1400" dirty="0">
                <a:latin typeface="Aptos" panose="020B0004020202020204" pitchFamily="34" charset="0"/>
              </a:rPr>
              <a:t>Icona Pop </a:t>
            </a:r>
            <a:r>
              <a:rPr lang="de-DE" sz="1800" dirty="0">
                <a:latin typeface="Aptos" panose="020B0004020202020204" pitchFamily="34" charset="0"/>
              </a:rPr>
              <a:t>			</a:t>
            </a:r>
          </a:p>
          <a:p>
            <a:pPr>
              <a:defRPr/>
            </a:pPr>
            <a:r>
              <a:rPr lang="de-DE" sz="1800" b="1" dirty="0">
                <a:latin typeface="Aptos" panose="020B0004020202020204" pitchFamily="34" charset="0"/>
              </a:rPr>
              <a:t>Work </a:t>
            </a:r>
            <a:r>
              <a:rPr lang="de-DE" sz="1800" b="1" dirty="0" err="1">
                <a:latin typeface="Aptos" panose="020B0004020202020204" pitchFamily="34" charset="0"/>
              </a:rPr>
              <a:t>for</a:t>
            </a:r>
            <a:r>
              <a:rPr lang="de-DE" sz="1800" b="1" dirty="0">
                <a:latin typeface="Aptos" panose="020B0004020202020204" pitchFamily="34" charset="0"/>
              </a:rPr>
              <a:t> </a:t>
            </a:r>
            <a:r>
              <a:rPr lang="de-DE" sz="1800" b="1" dirty="0" err="1">
                <a:latin typeface="Aptos" panose="020B0004020202020204" pitchFamily="34" charset="0"/>
              </a:rPr>
              <a:t>it</a:t>
            </a:r>
            <a:r>
              <a:rPr lang="de-DE" sz="1800" b="1" dirty="0">
                <a:latin typeface="Aptos" panose="020B0004020202020204" pitchFamily="34" charset="0"/>
              </a:rPr>
              <a:t> </a:t>
            </a:r>
            <a:r>
              <a:rPr lang="de-DE" sz="1800" dirty="0">
                <a:latin typeface="Aptos" panose="020B0004020202020204" pitchFamily="34" charset="0"/>
              </a:rPr>
              <a:t>– </a:t>
            </a:r>
            <a:r>
              <a:rPr lang="de-DE" sz="1400" dirty="0">
                <a:latin typeface="Aptos" panose="020B0004020202020204" pitchFamily="34" charset="0"/>
              </a:rPr>
              <a:t>Daphne Willis, LONIS</a:t>
            </a:r>
            <a:r>
              <a:rPr lang="de-DE" sz="1800" dirty="0">
                <a:latin typeface="Aptos" panose="020B0004020202020204" pitchFamily="34" charset="0"/>
              </a:rPr>
              <a:t>	</a:t>
            </a:r>
            <a:br>
              <a:rPr lang="de-DE" sz="1800" dirty="0">
                <a:latin typeface="Aptos" panose="020B0004020202020204" pitchFamily="34" charset="0"/>
              </a:rPr>
            </a:br>
            <a:r>
              <a:rPr lang="de-DE" sz="1800" b="1" dirty="0" err="1">
                <a:latin typeface="Aptos" panose="020B0004020202020204" pitchFamily="34" charset="0"/>
              </a:rPr>
              <a:t>HandClap</a:t>
            </a:r>
            <a:r>
              <a:rPr lang="de-DE" sz="1800" dirty="0">
                <a:latin typeface="Aptos" panose="020B0004020202020204" pitchFamily="34" charset="0"/>
              </a:rPr>
              <a:t> – </a:t>
            </a:r>
            <a:r>
              <a:rPr lang="de-DE" sz="1400" dirty="0">
                <a:latin typeface="Aptos" panose="020B0004020202020204" pitchFamily="34" charset="0"/>
              </a:rPr>
              <a:t>Fitz and The </a:t>
            </a:r>
            <a:r>
              <a:rPr lang="de-DE" sz="1400" dirty="0" err="1">
                <a:latin typeface="Aptos" panose="020B0004020202020204" pitchFamily="34" charset="0"/>
              </a:rPr>
              <a:t>Tantrums</a:t>
            </a:r>
            <a:r>
              <a:rPr lang="de-DE" sz="1400" dirty="0">
                <a:latin typeface="Aptos" panose="020B0004020202020204" pitchFamily="34" charset="0"/>
              </a:rPr>
              <a:t>	</a:t>
            </a:r>
            <a:r>
              <a:rPr lang="de-DE" sz="1800" dirty="0">
                <a:latin typeface="Aptos" panose="020B0004020202020204" pitchFamily="34" charset="0"/>
              </a:rPr>
              <a:t>		</a:t>
            </a:r>
          </a:p>
          <a:p>
            <a:pPr>
              <a:defRPr/>
            </a:pPr>
            <a:r>
              <a:rPr lang="de-DE" sz="1800" b="1" u="sng" dirty="0">
                <a:latin typeface="Aptos" panose="020B0004020202020204" pitchFamily="34" charset="0"/>
              </a:rPr>
              <a:t>Runde </a:t>
            </a:r>
            <a:r>
              <a:rPr lang="de-DE" sz="1800" b="1" u="sng" dirty="0" err="1">
                <a:latin typeface="Aptos" panose="020B0004020202020204" pitchFamily="34" charset="0"/>
              </a:rPr>
              <a:t>Raumwege</a:t>
            </a:r>
            <a:r>
              <a:rPr lang="de-DE" sz="1800" b="1" u="sng" dirty="0">
                <a:latin typeface="Aptos" panose="020B0004020202020204" pitchFamily="34" charset="0"/>
              </a:rPr>
              <a:t>: </a:t>
            </a:r>
            <a:r>
              <a:rPr lang="de-DE" sz="1800" dirty="0">
                <a:latin typeface="Aptos" panose="020B0004020202020204" pitchFamily="34" charset="0"/>
              </a:rPr>
              <a:t>		</a:t>
            </a:r>
          </a:p>
          <a:p>
            <a:pPr>
              <a:defRPr/>
            </a:pPr>
            <a:r>
              <a:rPr lang="de-DE" sz="1800" b="1" dirty="0">
                <a:latin typeface="Aptos" panose="020B0004020202020204" pitchFamily="34" charset="0"/>
              </a:rPr>
              <a:t>Fight </a:t>
            </a:r>
            <a:r>
              <a:rPr lang="de-DE" sz="1800" b="1" dirty="0" err="1">
                <a:latin typeface="Aptos" panose="020B0004020202020204" pitchFamily="34" charset="0"/>
              </a:rPr>
              <a:t>For</a:t>
            </a:r>
            <a:r>
              <a:rPr lang="de-DE" sz="1800" b="1" dirty="0">
                <a:latin typeface="Aptos" panose="020B0004020202020204" pitchFamily="34" charset="0"/>
              </a:rPr>
              <a:t> This Love </a:t>
            </a:r>
            <a:r>
              <a:rPr lang="de-DE" sz="1800" dirty="0">
                <a:latin typeface="Aptos" panose="020B0004020202020204" pitchFamily="34" charset="0"/>
              </a:rPr>
              <a:t>– </a:t>
            </a:r>
            <a:r>
              <a:rPr lang="de-DE" sz="1400" dirty="0">
                <a:latin typeface="Aptos" panose="020B0004020202020204" pitchFamily="34" charset="0"/>
              </a:rPr>
              <a:t>Cheryl 	</a:t>
            </a:r>
            <a:r>
              <a:rPr lang="de-DE" sz="1800" dirty="0">
                <a:latin typeface="Aptos" panose="020B0004020202020204" pitchFamily="34" charset="0"/>
              </a:rPr>
              <a:t>	</a:t>
            </a:r>
          </a:p>
          <a:p>
            <a:pPr>
              <a:defRPr/>
            </a:pPr>
            <a:r>
              <a:rPr lang="de-DE" sz="1800" b="1" dirty="0" err="1">
                <a:latin typeface="Aptos" panose="020B0004020202020204" pitchFamily="34" charset="0"/>
              </a:rPr>
              <a:t>Dreamland</a:t>
            </a:r>
            <a:r>
              <a:rPr lang="de-DE" sz="1800" dirty="0">
                <a:latin typeface="Aptos" panose="020B0004020202020204" pitchFamily="34" charset="0"/>
              </a:rPr>
              <a:t> – </a:t>
            </a:r>
            <a:r>
              <a:rPr lang="de-DE" sz="1400" dirty="0">
                <a:latin typeface="Aptos" panose="020B0004020202020204" pitchFamily="34" charset="0"/>
              </a:rPr>
              <a:t>Alexis </a:t>
            </a:r>
            <a:r>
              <a:rPr lang="de-DE" sz="1400" dirty="0" err="1">
                <a:latin typeface="Aptos" panose="020B0004020202020204" pitchFamily="34" charset="0"/>
              </a:rPr>
              <a:t>Ffrench</a:t>
            </a:r>
            <a:r>
              <a:rPr lang="de-DE" sz="1400" dirty="0">
                <a:latin typeface="Aptos" panose="020B0004020202020204" pitchFamily="34" charset="0"/>
              </a:rPr>
              <a:t>, Royal Liverpool</a:t>
            </a:r>
            <a:r>
              <a:rPr lang="de-DE" sz="1800" dirty="0">
                <a:latin typeface="Aptos" panose="020B0004020202020204" pitchFamily="34" charset="0"/>
              </a:rPr>
              <a:t>			</a:t>
            </a:r>
          </a:p>
          <a:p>
            <a:pPr>
              <a:defRPr/>
            </a:pPr>
            <a:r>
              <a:rPr lang="de-DE" sz="1800" b="1" u="sng" dirty="0">
                <a:latin typeface="Aptos" panose="020B0004020202020204" pitchFamily="34" charset="0"/>
              </a:rPr>
              <a:t>Eckige </a:t>
            </a:r>
            <a:r>
              <a:rPr lang="de-DE" sz="1800" b="1" u="sng" dirty="0" err="1">
                <a:latin typeface="Aptos" panose="020B0004020202020204" pitchFamily="34" charset="0"/>
              </a:rPr>
              <a:t>Raumwege</a:t>
            </a:r>
            <a:r>
              <a:rPr lang="de-DE" sz="1800" b="1" u="sng" dirty="0">
                <a:latin typeface="Aptos" panose="020B0004020202020204" pitchFamily="34" charset="0"/>
              </a:rPr>
              <a:t>:	</a:t>
            </a:r>
            <a:r>
              <a:rPr lang="de-DE" sz="1800" b="1" dirty="0">
                <a:latin typeface="Aptos" panose="020B0004020202020204" pitchFamily="34" charset="0"/>
              </a:rPr>
              <a:t>	</a:t>
            </a:r>
          </a:p>
          <a:p>
            <a:pPr>
              <a:defRPr/>
            </a:pPr>
            <a:r>
              <a:rPr lang="de-DE" sz="1800" b="1" dirty="0" err="1">
                <a:latin typeface="Aptos" panose="020B0004020202020204" pitchFamily="34" charset="0"/>
              </a:rPr>
              <a:t>Ooh</a:t>
            </a:r>
            <a:r>
              <a:rPr lang="de-DE" sz="1800" b="1" dirty="0">
                <a:latin typeface="Aptos" panose="020B0004020202020204" pitchFamily="34" charset="0"/>
              </a:rPr>
              <a:t> La </a:t>
            </a:r>
            <a:r>
              <a:rPr lang="de-DE" sz="1800" b="1" dirty="0" err="1">
                <a:latin typeface="Aptos" panose="020B0004020202020204" pitchFamily="34" charset="0"/>
              </a:rPr>
              <a:t>La</a:t>
            </a:r>
            <a:r>
              <a:rPr lang="de-DE" sz="1800" b="1" dirty="0">
                <a:latin typeface="Aptos" panose="020B0004020202020204" pitchFamily="34" charset="0"/>
              </a:rPr>
              <a:t> </a:t>
            </a:r>
            <a:r>
              <a:rPr lang="de-DE" sz="1800" dirty="0">
                <a:latin typeface="Aptos" panose="020B0004020202020204" pitchFamily="34" charset="0"/>
              </a:rPr>
              <a:t>– </a:t>
            </a:r>
            <a:r>
              <a:rPr lang="de-DE" sz="1400" dirty="0" err="1">
                <a:latin typeface="Aptos" panose="020B0004020202020204" pitchFamily="34" charset="0"/>
              </a:rPr>
              <a:t>Goldfrapp</a:t>
            </a:r>
            <a:endParaRPr lang="de-DE" sz="1400" dirty="0">
              <a:latin typeface="Aptos" panose="020B0004020202020204" pitchFamily="34" charset="0"/>
            </a:endParaRPr>
          </a:p>
          <a:p>
            <a:pPr>
              <a:defRPr/>
            </a:pPr>
            <a:r>
              <a:rPr lang="de-DE" sz="1800" b="1" dirty="0">
                <a:latin typeface="Aptos" panose="020B0004020202020204" pitchFamily="34" charset="0"/>
              </a:rPr>
              <a:t>Houdini</a:t>
            </a:r>
            <a:r>
              <a:rPr lang="de-DE" sz="1800" dirty="0">
                <a:latin typeface="Aptos" panose="020B0004020202020204" pitchFamily="34" charset="0"/>
              </a:rPr>
              <a:t> – </a:t>
            </a:r>
            <a:r>
              <a:rPr lang="de-DE" sz="1400" dirty="0" err="1">
                <a:latin typeface="Aptos" panose="020B0004020202020204" pitchFamily="34" charset="0"/>
              </a:rPr>
              <a:t>Dua</a:t>
            </a:r>
            <a:r>
              <a:rPr lang="de-DE" sz="1400" dirty="0">
                <a:latin typeface="Aptos" panose="020B0004020202020204" pitchFamily="34" charset="0"/>
              </a:rPr>
              <a:t> </a:t>
            </a:r>
            <a:r>
              <a:rPr lang="de-DE" sz="1400" dirty="0" err="1">
                <a:latin typeface="Aptos" panose="020B0004020202020204" pitchFamily="34" charset="0"/>
              </a:rPr>
              <a:t>Lipa</a:t>
            </a:r>
            <a:endParaRPr lang="de-DE" sz="1400" dirty="0">
              <a:latin typeface="Aptos" panose="020B0004020202020204" pitchFamily="34" charset="0"/>
            </a:endParaRPr>
          </a:p>
          <a:p>
            <a:pPr>
              <a:defRPr/>
            </a:pPr>
            <a:r>
              <a:rPr lang="de-DE" sz="1800" b="1" dirty="0" err="1">
                <a:latin typeface="Aptos" panose="020B0004020202020204" pitchFamily="34" charset="0"/>
              </a:rPr>
              <a:t>Good</a:t>
            </a:r>
            <a:r>
              <a:rPr lang="de-DE" sz="1800" b="1" dirty="0">
                <a:latin typeface="Aptos" panose="020B0004020202020204" pitchFamily="34" charset="0"/>
              </a:rPr>
              <a:t> Luck, Babe! </a:t>
            </a:r>
            <a:r>
              <a:rPr lang="de-DE" sz="1800" dirty="0">
                <a:latin typeface="Aptos" panose="020B0004020202020204" pitchFamily="34" charset="0"/>
              </a:rPr>
              <a:t>– </a:t>
            </a:r>
            <a:r>
              <a:rPr lang="de-DE" sz="1400" dirty="0" err="1">
                <a:latin typeface="Aptos" panose="020B0004020202020204" pitchFamily="34" charset="0"/>
              </a:rPr>
              <a:t>Chappell</a:t>
            </a:r>
            <a:r>
              <a:rPr lang="de-DE" sz="1400" dirty="0">
                <a:latin typeface="Aptos" panose="020B0004020202020204" pitchFamily="34" charset="0"/>
              </a:rPr>
              <a:t> </a:t>
            </a:r>
            <a:r>
              <a:rPr lang="de-DE" sz="1400" dirty="0" err="1">
                <a:latin typeface="Aptos" panose="020B0004020202020204" pitchFamily="34" charset="0"/>
              </a:rPr>
              <a:t>Roan</a:t>
            </a:r>
            <a:br>
              <a:rPr lang="de-DE" sz="1800" dirty="0"/>
            </a:br>
            <a:endParaRPr lang="de-DE" sz="1800" dirty="0"/>
          </a:p>
          <a:p>
            <a:pPr>
              <a:defRPr/>
            </a:pPr>
            <a:r>
              <a:rPr lang="de-DE" sz="1800" b="1" u="sng" dirty="0">
                <a:latin typeface="Aptos" panose="020B0004020202020204"/>
              </a:rPr>
              <a:t>Eckig / rund freie Improvisation</a:t>
            </a:r>
          </a:p>
          <a:p>
            <a:pPr>
              <a:defRPr/>
            </a:pPr>
            <a:r>
              <a:rPr lang="de-DE" sz="1800" dirty="0" err="1">
                <a:latin typeface="Aptos" panose="020B0004020202020204"/>
              </a:rPr>
              <a:t>Takamagahara</a:t>
            </a:r>
            <a:r>
              <a:rPr lang="de-DE" sz="1800" dirty="0">
                <a:latin typeface="Aptos" panose="020B0004020202020204"/>
              </a:rPr>
              <a:t> – </a:t>
            </a:r>
            <a:r>
              <a:rPr lang="de-DE" sz="1400" dirty="0">
                <a:latin typeface="Aptos" panose="020B0004020202020204"/>
              </a:rPr>
              <a:t>Innocent Panda</a:t>
            </a:r>
            <a:br>
              <a:rPr lang="de-DE" sz="1800" dirty="0"/>
            </a:br>
            <a:endParaRPr lang="de-DE" sz="1800" dirty="0"/>
          </a:p>
        </p:txBody>
      </p:sp>
      <p:sp>
        <p:nvSpPr>
          <p:cNvPr id="15" name="Titel 3">
            <a:extLst>
              <a:ext uri="{FF2B5EF4-FFF2-40B4-BE49-F238E27FC236}">
                <a16:creationId xmlns:a16="http://schemas.microsoft.com/office/drawing/2014/main" id="{555B0CE2-7438-4D3D-B5B9-DDE397C03C9B}"/>
              </a:ext>
            </a:extLst>
          </p:cNvPr>
          <p:cNvSpPr txBox="1"/>
          <p:nvPr/>
        </p:nvSpPr>
        <p:spPr bwMode="auto">
          <a:xfrm>
            <a:off x="6096000" y="1087424"/>
            <a:ext cx="5544616" cy="5221896"/>
          </a:xfrm>
          <a:prstGeom prst="rect">
            <a:avLst/>
          </a:prstGeom>
          <a:solidFill>
            <a:schemeClr val="bg1"/>
          </a:solidFill>
          <a:ln w="28575">
            <a:noFill/>
          </a:ln>
        </p:spPr>
        <p:txBody>
          <a:bodyPr vert="horz" lIns="18000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pPr>
              <a:defRPr/>
            </a:pPr>
            <a:r>
              <a:rPr lang="de-DE" sz="1800" b="1" u="sng" dirty="0">
                <a:latin typeface="Aptos" panose="020B0004020202020204" pitchFamily="34" charset="0"/>
              </a:rPr>
              <a:t>Bewegungen vor/ nachmachen - Improvisation:</a:t>
            </a:r>
          </a:p>
          <a:p>
            <a:pPr>
              <a:defRPr/>
            </a:pPr>
            <a:r>
              <a:rPr lang="de-DE" sz="1800" b="1" dirty="0">
                <a:latin typeface="Aptos" panose="020B0004020202020204" pitchFamily="34" charset="0"/>
              </a:rPr>
              <a:t>Head </a:t>
            </a:r>
            <a:r>
              <a:rPr lang="de-DE" sz="1800" b="1" dirty="0" err="1">
                <a:latin typeface="Aptos" panose="020B0004020202020204" pitchFamily="34" charset="0"/>
              </a:rPr>
              <a:t>Shoulders</a:t>
            </a:r>
            <a:r>
              <a:rPr lang="de-DE" sz="1800" b="1" dirty="0">
                <a:latin typeface="Aptos" panose="020B0004020202020204" pitchFamily="34" charset="0"/>
              </a:rPr>
              <a:t> Knees and Toes </a:t>
            </a:r>
            <a:r>
              <a:rPr lang="de-DE" sz="1800" dirty="0">
                <a:latin typeface="Aptos" panose="020B0004020202020204" pitchFamily="34" charset="0"/>
              </a:rPr>
              <a:t>– </a:t>
            </a:r>
            <a:r>
              <a:rPr lang="de-DE" sz="1400" dirty="0" err="1">
                <a:latin typeface="Aptos" panose="020B0004020202020204" pitchFamily="34" charset="0"/>
              </a:rPr>
              <a:t>Ofenbach</a:t>
            </a:r>
            <a:r>
              <a:rPr lang="de-DE" sz="1400" dirty="0">
                <a:latin typeface="Aptos" panose="020B0004020202020204" pitchFamily="34" charset="0"/>
              </a:rPr>
              <a:t> &amp; </a:t>
            </a:r>
            <a:r>
              <a:rPr lang="de-DE" sz="1400" dirty="0" err="1">
                <a:latin typeface="Aptos" panose="020B0004020202020204" pitchFamily="34" charset="0"/>
              </a:rPr>
              <a:t>Quarterhead</a:t>
            </a:r>
            <a:endParaRPr lang="de-DE" sz="1400" dirty="0">
              <a:latin typeface="Aptos" panose="020B0004020202020204" pitchFamily="34" charset="0"/>
            </a:endParaRPr>
          </a:p>
          <a:p>
            <a:pPr>
              <a:defRPr/>
            </a:pPr>
            <a:endParaRPr lang="de-DE" sz="1800" dirty="0">
              <a:latin typeface="Aptos" panose="020B0004020202020204" pitchFamily="34" charset="0"/>
            </a:endParaRPr>
          </a:p>
          <a:p>
            <a:pPr>
              <a:defRPr/>
            </a:pPr>
            <a:r>
              <a:rPr lang="de-DE" sz="1800" b="1" u="sng" dirty="0">
                <a:latin typeface="Aptos" panose="020B0004020202020204" pitchFamily="34" charset="0"/>
              </a:rPr>
              <a:t>Frei in den Raum malen:</a:t>
            </a:r>
          </a:p>
          <a:p>
            <a:pPr>
              <a:defRPr/>
            </a:pPr>
            <a:r>
              <a:rPr lang="de-DE" sz="1800" b="1" dirty="0">
                <a:latin typeface="Aptos" panose="020B0004020202020204" pitchFamily="34" charset="0"/>
              </a:rPr>
              <a:t>Komet</a:t>
            </a:r>
            <a:r>
              <a:rPr lang="de-DE" sz="1800" dirty="0">
                <a:latin typeface="Aptos" panose="020B0004020202020204" pitchFamily="34" charset="0"/>
              </a:rPr>
              <a:t> – </a:t>
            </a:r>
            <a:r>
              <a:rPr lang="de-DE" sz="1400" dirty="0">
                <a:latin typeface="Aptos" panose="020B0004020202020204" pitchFamily="34" charset="0"/>
              </a:rPr>
              <a:t>Udo Lindeberg, Apache</a:t>
            </a:r>
          </a:p>
          <a:p>
            <a:pPr>
              <a:defRPr/>
            </a:pPr>
            <a:r>
              <a:rPr lang="de-DE" sz="1800" b="1" dirty="0">
                <a:latin typeface="Aptos" panose="020B0004020202020204" pitchFamily="34" charset="0"/>
              </a:rPr>
              <a:t>White </a:t>
            </a:r>
            <a:r>
              <a:rPr lang="de-DE" sz="1800" b="1" dirty="0" err="1">
                <a:latin typeface="Aptos" panose="020B0004020202020204" pitchFamily="34" charset="0"/>
              </a:rPr>
              <a:t>Lies</a:t>
            </a:r>
            <a:r>
              <a:rPr lang="de-DE" sz="1800" b="1" dirty="0">
                <a:latin typeface="Aptos" panose="020B0004020202020204" pitchFamily="34" charset="0"/>
              </a:rPr>
              <a:t> </a:t>
            </a:r>
            <a:r>
              <a:rPr lang="de-DE" sz="1800" dirty="0">
                <a:latin typeface="Aptos" panose="020B0004020202020204" pitchFamily="34" charset="0"/>
              </a:rPr>
              <a:t>– </a:t>
            </a:r>
            <a:r>
              <a:rPr lang="de-DE" sz="1400" dirty="0">
                <a:latin typeface="Aptos" panose="020B0004020202020204" pitchFamily="34" charset="0"/>
              </a:rPr>
              <a:t>VIZE, Tokio Hotel</a:t>
            </a:r>
          </a:p>
          <a:p>
            <a:pPr>
              <a:defRPr/>
            </a:pPr>
            <a:endParaRPr lang="de-DE" sz="1800" dirty="0">
              <a:latin typeface="Aptos" panose="020B0004020202020204" pitchFamily="34" charset="0"/>
            </a:endParaRPr>
          </a:p>
          <a:p>
            <a:pPr>
              <a:defRPr/>
            </a:pPr>
            <a:r>
              <a:rPr lang="de-DE" sz="1800" b="1" u="sng" dirty="0">
                <a:latin typeface="Aptos" panose="020B0004020202020204" pitchFamily="34" charset="0"/>
              </a:rPr>
              <a:t>Unter Wasser:</a:t>
            </a:r>
            <a:br>
              <a:rPr lang="de-DE" sz="1800" u="sng" dirty="0">
                <a:latin typeface="Aptos" panose="020B0004020202020204" pitchFamily="34" charset="0"/>
              </a:rPr>
            </a:br>
            <a:r>
              <a:rPr lang="de-DE" sz="1800" b="1" dirty="0">
                <a:latin typeface="Aptos" panose="020B0004020202020204" pitchFamily="34" charset="0"/>
              </a:rPr>
              <a:t>Oceans</a:t>
            </a:r>
            <a:r>
              <a:rPr lang="de-DE" sz="1800" dirty="0">
                <a:latin typeface="Aptos" panose="020B0004020202020204" pitchFamily="34" charset="0"/>
              </a:rPr>
              <a:t> – </a:t>
            </a:r>
            <a:r>
              <a:rPr lang="de-DE" sz="1400" dirty="0">
                <a:latin typeface="Aptos" panose="020B0004020202020204" pitchFamily="34" charset="0"/>
              </a:rPr>
              <a:t>RY X, Ólafur </a:t>
            </a:r>
            <a:r>
              <a:rPr lang="de-DE" sz="1400" dirty="0" err="1">
                <a:latin typeface="Aptos" panose="020B0004020202020204" pitchFamily="34" charset="0"/>
              </a:rPr>
              <a:t>Arnalds</a:t>
            </a:r>
            <a:endParaRPr lang="de-DE" sz="1400" dirty="0">
              <a:latin typeface="Aptos" panose="020B0004020202020204" pitchFamily="34" charset="0"/>
            </a:endParaRPr>
          </a:p>
          <a:p>
            <a:pPr>
              <a:defRPr/>
            </a:pPr>
            <a:endParaRPr lang="de-DE" sz="1800" b="1" dirty="0">
              <a:latin typeface="Aptos" panose="020B0004020202020204" pitchFamily="34" charset="0"/>
            </a:endParaRPr>
          </a:p>
          <a:p>
            <a:pPr>
              <a:defRPr/>
            </a:pPr>
            <a:r>
              <a:rPr lang="de-DE" sz="1800" b="1" u="sng" dirty="0">
                <a:latin typeface="Aptos" panose="020B0004020202020204" pitchFamily="34" charset="0"/>
              </a:rPr>
              <a:t>Abenteuerpfad:</a:t>
            </a:r>
          </a:p>
          <a:p>
            <a:pPr>
              <a:defRPr/>
            </a:pPr>
            <a:r>
              <a:rPr lang="de-DE" sz="1800" b="1" dirty="0" err="1">
                <a:latin typeface="Aptos" panose="020B0004020202020204" pitchFamily="34" charset="0"/>
              </a:rPr>
              <a:t>Now</a:t>
            </a:r>
            <a:r>
              <a:rPr lang="de-DE" sz="1800" dirty="0">
                <a:latin typeface="Aptos" panose="020B0004020202020204" pitchFamily="34" charset="0"/>
              </a:rPr>
              <a:t> – </a:t>
            </a:r>
            <a:r>
              <a:rPr lang="de-DE" sz="1400" dirty="0">
                <a:latin typeface="Aptos" panose="020B0004020202020204" pitchFamily="34" charset="0"/>
              </a:rPr>
              <a:t>René Aubry</a:t>
            </a:r>
          </a:p>
          <a:p>
            <a:pPr>
              <a:defRPr/>
            </a:pPr>
            <a:r>
              <a:rPr lang="de-DE" sz="1800" b="1" dirty="0">
                <a:latin typeface="Aptos" panose="020B0004020202020204" pitchFamily="34" charset="0"/>
              </a:rPr>
              <a:t>In a </a:t>
            </a:r>
            <a:r>
              <a:rPr lang="de-DE" sz="1800" b="1" dirty="0" err="1">
                <a:latin typeface="Aptos" panose="020B0004020202020204" pitchFamily="34" charset="0"/>
              </a:rPr>
              <a:t>Persian</a:t>
            </a:r>
            <a:r>
              <a:rPr lang="de-DE" sz="1800" b="1" dirty="0">
                <a:latin typeface="Aptos" panose="020B0004020202020204" pitchFamily="34" charset="0"/>
              </a:rPr>
              <a:t> Market </a:t>
            </a:r>
            <a:r>
              <a:rPr lang="de-DE" sz="1800" dirty="0">
                <a:latin typeface="Aptos" panose="020B0004020202020204" pitchFamily="34" charset="0"/>
              </a:rPr>
              <a:t>– </a:t>
            </a:r>
            <a:r>
              <a:rPr lang="de-DE" sz="1400" dirty="0">
                <a:latin typeface="Aptos" panose="020B0004020202020204" pitchFamily="34" charset="0"/>
              </a:rPr>
              <a:t>Enoch Light</a:t>
            </a:r>
          </a:p>
          <a:p>
            <a:pPr>
              <a:defRPr/>
            </a:pPr>
            <a:endParaRPr lang="de-DE" sz="1800" dirty="0">
              <a:latin typeface="Aptos" panose="020B0004020202020204" pitchFamily="34" charset="0"/>
            </a:endParaRPr>
          </a:p>
          <a:p>
            <a:pPr>
              <a:defRPr/>
            </a:pPr>
            <a:r>
              <a:rPr lang="de-DE" sz="1800" b="1" u="sng" dirty="0">
                <a:latin typeface="Aptos" panose="020B0004020202020204" pitchFamily="34" charset="0"/>
              </a:rPr>
              <a:t>Nachgestaltung:</a:t>
            </a:r>
          </a:p>
          <a:p>
            <a:pPr>
              <a:defRPr/>
            </a:pPr>
            <a:r>
              <a:rPr lang="de-DE" sz="1800" dirty="0">
                <a:latin typeface="Aptos" panose="020B0004020202020204" pitchFamily="34" charset="0"/>
              </a:rPr>
              <a:t>Dance Monkey – </a:t>
            </a:r>
            <a:r>
              <a:rPr lang="de-DE" sz="1400" dirty="0">
                <a:latin typeface="Aptos" panose="020B0004020202020204" pitchFamily="34" charset="0"/>
              </a:rPr>
              <a:t>Tones and I (langsam)</a:t>
            </a:r>
          </a:p>
          <a:p>
            <a:pPr>
              <a:defRPr/>
            </a:pPr>
            <a:r>
              <a:rPr lang="de-DE" sz="1800" dirty="0" err="1">
                <a:latin typeface="Aptos" panose="020B0004020202020204" pitchFamily="34" charset="0"/>
              </a:rPr>
              <a:t>Water</a:t>
            </a:r>
            <a:r>
              <a:rPr lang="de-DE" sz="1800" dirty="0">
                <a:latin typeface="Aptos" panose="020B0004020202020204" pitchFamily="34" charset="0"/>
              </a:rPr>
              <a:t> Dance – </a:t>
            </a:r>
            <a:r>
              <a:rPr lang="de-DE" sz="1400" dirty="0">
                <a:latin typeface="Aptos" panose="020B0004020202020204" pitchFamily="34" charset="0"/>
              </a:rPr>
              <a:t>Ben </a:t>
            </a:r>
            <a:r>
              <a:rPr lang="de-DE" sz="1400" dirty="0" err="1">
                <a:latin typeface="Aptos" panose="020B0004020202020204" pitchFamily="34" charset="0"/>
              </a:rPr>
              <a:t>Mornin</a:t>
            </a:r>
            <a:r>
              <a:rPr lang="de-DE" sz="1400" dirty="0">
                <a:latin typeface="Aptos" panose="020B0004020202020204" pitchFamily="34" charset="0"/>
              </a:rPr>
              <a:t> (zügig)</a:t>
            </a:r>
          </a:p>
          <a:p>
            <a:pPr>
              <a:defRPr/>
            </a:pPr>
            <a:endParaRPr lang="de-DE" sz="2000" b="1" dirty="0">
              <a:highlight>
                <a:srgbClr val="FFFF00"/>
              </a:highlight>
              <a:latin typeface="Aptos" panose="020B0004020202020204" pitchFamily="34" charset="0"/>
            </a:endParaRPr>
          </a:p>
        </p:txBody>
      </p:sp>
      <p:pic>
        <p:nvPicPr>
          <p:cNvPr id="13" name="Grafik 12">
            <a:extLst>
              <a:ext uri="{FF2B5EF4-FFF2-40B4-BE49-F238E27FC236}">
                <a16:creationId xmlns:a16="http://schemas.microsoft.com/office/drawing/2014/main" id="{B9D65288-8A1E-4C1B-8D24-3B2D9D9AA5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10838" y="6566407"/>
            <a:ext cx="778245" cy="291593"/>
          </a:xfrm>
          <a:prstGeom prst="rect">
            <a:avLst/>
          </a:prstGeom>
        </p:spPr>
      </p:pic>
    </p:spTree>
    <p:extLst>
      <p:ext uri="{BB962C8B-B14F-4D97-AF65-F5344CB8AC3E}">
        <p14:creationId xmlns:p14="http://schemas.microsoft.com/office/powerpoint/2010/main" val="22272197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9719F958-8006-420E-88FD-FA3132B1146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11" t="-2491" r="4963" b="305"/>
          <a:stretch/>
        </p:blipFill>
        <p:spPr bwMode="auto">
          <a:xfrm>
            <a:off x="7317612" y="-171400"/>
            <a:ext cx="4899068" cy="7029400"/>
          </a:xfrm>
          <a:prstGeom prst="rect">
            <a:avLst/>
          </a:prstGeom>
        </p:spPr>
      </p:pic>
      <p:sp>
        <p:nvSpPr>
          <p:cNvPr id="9" name="Ellipse 8">
            <a:extLst>
              <a:ext uri="{FF2B5EF4-FFF2-40B4-BE49-F238E27FC236}">
                <a16:creationId xmlns:a16="http://schemas.microsoft.com/office/drawing/2014/main" id="{8742D29D-9F93-48A5-85E6-E40DE43A271D}"/>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1" name="Textfeld 10">
            <a:extLst>
              <a:ext uri="{FF2B5EF4-FFF2-40B4-BE49-F238E27FC236}">
                <a16:creationId xmlns:a16="http://schemas.microsoft.com/office/drawing/2014/main" id="{2E1CAF28-10AA-49CA-8102-1EFD33E4DA71}"/>
              </a:ext>
            </a:extLst>
          </p:cNvPr>
          <p:cNvSpPr txBox="1"/>
          <p:nvPr/>
        </p:nvSpPr>
        <p:spPr>
          <a:xfrm>
            <a:off x="3659465" y="746044"/>
            <a:ext cx="3709670" cy="923330"/>
          </a:xfrm>
          <a:prstGeom prst="rect">
            <a:avLst/>
          </a:prstGeom>
          <a:noFill/>
        </p:spPr>
        <p:txBody>
          <a:bodyPr wrap="square">
            <a:spAutoFit/>
          </a:bodyPr>
          <a:lstStyle/>
          <a:p>
            <a:r>
              <a:rPr kumimoji="0" lang="de-DE" sz="5400" b="1" i="0" u="none" strike="noStrike" kern="0" cap="none" spc="0" normalizeH="0" baseline="0" noProof="0" dirty="0">
                <a:ln>
                  <a:noFill/>
                </a:ln>
                <a:solidFill>
                  <a:prstClr val="black"/>
                </a:solidFill>
                <a:effectLst/>
                <a:uLnTx/>
                <a:uFillTx/>
                <a:latin typeface="Aptos"/>
                <a:ea typeface="+mj-ea"/>
                <a:cs typeface="+mj-cs"/>
              </a:rPr>
              <a:t>Impressum</a:t>
            </a:r>
            <a:endParaRPr lang="de-DE" sz="5400" dirty="0"/>
          </a:p>
        </p:txBody>
      </p:sp>
      <p:pic>
        <p:nvPicPr>
          <p:cNvPr id="17" name="Grafik 16">
            <a:extLst>
              <a:ext uri="{FF2B5EF4-FFF2-40B4-BE49-F238E27FC236}">
                <a16:creationId xmlns:a16="http://schemas.microsoft.com/office/drawing/2014/main" id="{48FA5A0B-7254-4E18-91B2-254F59BEBC5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7408" y="116632"/>
            <a:ext cx="2746248" cy="1258824"/>
          </a:xfrm>
          <a:prstGeom prst="rect">
            <a:avLst/>
          </a:prstGeom>
        </p:spPr>
      </p:pic>
      <p:sp>
        <p:nvSpPr>
          <p:cNvPr id="2" name="Textfeld 1">
            <a:extLst>
              <a:ext uri="{FF2B5EF4-FFF2-40B4-BE49-F238E27FC236}">
                <a16:creationId xmlns:a16="http://schemas.microsoft.com/office/drawing/2014/main" id="{F7E1F8E1-595B-48F9-82E2-AAC2EE0BC2D9}"/>
              </a:ext>
            </a:extLst>
          </p:cNvPr>
          <p:cNvSpPr txBox="1"/>
          <p:nvPr/>
        </p:nvSpPr>
        <p:spPr>
          <a:xfrm>
            <a:off x="767408" y="1737843"/>
            <a:ext cx="3760966" cy="2308324"/>
          </a:xfrm>
          <a:prstGeom prst="rect">
            <a:avLst/>
          </a:prstGeom>
          <a:noFill/>
        </p:spPr>
        <p:txBody>
          <a:bodyPr wrap="none" rtlCol="0">
            <a:spAutoFit/>
          </a:bodyPr>
          <a:lstStyle/>
          <a:p>
            <a:r>
              <a:rPr lang="de-DE" b="1" dirty="0"/>
              <a:t>Urheberinnen dieser Lehrkonzeption:</a:t>
            </a:r>
          </a:p>
          <a:p>
            <a:br>
              <a:rPr lang="de-DE" b="1" dirty="0"/>
            </a:br>
            <a:r>
              <a:rPr lang="de-DE" dirty="0"/>
              <a:t>Univ.-Prof. Dr. Claudia Steinberg</a:t>
            </a:r>
            <a:br>
              <a:rPr lang="de-DE" dirty="0"/>
            </a:br>
            <a:r>
              <a:rPr lang="de-DE" dirty="0"/>
              <a:t>Jana Heimes</a:t>
            </a:r>
          </a:p>
          <a:p>
            <a:r>
              <a:rPr lang="de-DE" dirty="0"/>
              <a:t>Dr. Stephani </a:t>
            </a:r>
            <a:r>
              <a:rPr lang="de-DE" dirty="0" err="1"/>
              <a:t>Howahl</a:t>
            </a:r>
            <a:br>
              <a:rPr lang="de-DE" dirty="0"/>
            </a:br>
            <a:r>
              <a:rPr lang="de-DE" dirty="0"/>
              <a:t>Rachel </a:t>
            </a:r>
            <a:r>
              <a:rPr lang="de-DE" dirty="0" err="1"/>
              <a:t>Wittschier</a:t>
            </a:r>
            <a:br>
              <a:rPr lang="de-DE" dirty="0"/>
            </a:br>
            <a:r>
              <a:rPr lang="de-DE" dirty="0"/>
              <a:t>Ronja </a:t>
            </a:r>
            <a:r>
              <a:rPr lang="de-DE" dirty="0" err="1"/>
              <a:t>Frizen</a:t>
            </a:r>
            <a:br>
              <a:rPr lang="de-DE" dirty="0"/>
            </a:br>
            <a:r>
              <a:rPr lang="de-DE" dirty="0"/>
              <a:t>Helena Miko</a:t>
            </a:r>
          </a:p>
        </p:txBody>
      </p:sp>
      <p:pic>
        <p:nvPicPr>
          <p:cNvPr id="12" name="Grafik 11">
            <a:extLst>
              <a:ext uri="{FF2B5EF4-FFF2-40B4-BE49-F238E27FC236}">
                <a16:creationId xmlns:a16="http://schemas.microsoft.com/office/drawing/2014/main" id="{21874310-1BF3-46CB-93CE-0F7144DB3CA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auto">
          <a:xfrm>
            <a:off x="-10837" y="6605874"/>
            <a:ext cx="778245" cy="272290"/>
          </a:xfrm>
          <a:prstGeom prst="rect">
            <a:avLst/>
          </a:prstGeom>
        </p:spPr>
      </p:pic>
      <p:pic>
        <p:nvPicPr>
          <p:cNvPr id="14" name="Grafik 13">
            <a:extLst>
              <a:ext uri="{FF2B5EF4-FFF2-40B4-BE49-F238E27FC236}">
                <a16:creationId xmlns:a16="http://schemas.microsoft.com/office/drawing/2014/main" id="{3E24D33E-66F2-47EB-BBA4-AE542CA555C2}"/>
              </a:ext>
            </a:extLst>
          </p:cNvPr>
          <p:cNvPicPr>
            <a:picLocks noChangeAspect="1"/>
          </p:cNvPicPr>
          <p:nvPr/>
        </p:nvPicPr>
        <p:blipFill>
          <a:blip r:embed="rId6">
            <a:extLst>
              <a:ext uri="{96DAC541-7B7A-43D3-8B79-37D633B846F1}">
                <asvg:svgBlip xmlns:asvg="http://schemas.microsoft.com/office/drawing/2016/SVG/main" r:embed="rId7"/>
              </a:ext>
            </a:extLst>
          </a:blip>
          <a:stretch/>
        </p:blipFill>
        <p:spPr bwMode="auto">
          <a:xfrm>
            <a:off x="7566248" y="6023524"/>
            <a:ext cx="2708580" cy="608671"/>
          </a:xfrm>
          <a:prstGeom prst="rect">
            <a:avLst/>
          </a:prstGeom>
        </p:spPr>
      </p:pic>
      <p:pic>
        <p:nvPicPr>
          <p:cNvPr id="15" name="Grafik 14">
            <a:extLst>
              <a:ext uri="{FF2B5EF4-FFF2-40B4-BE49-F238E27FC236}">
                <a16:creationId xmlns:a16="http://schemas.microsoft.com/office/drawing/2014/main" id="{0C2E1AB8-F38F-4E49-9A7E-822D08C248A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677360" y="5976712"/>
            <a:ext cx="2386584" cy="734568"/>
          </a:xfrm>
          <a:prstGeom prst="rect">
            <a:avLst/>
          </a:prstGeom>
        </p:spPr>
      </p:pic>
      <p:pic>
        <p:nvPicPr>
          <p:cNvPr id="16" name="Picture 2">
            <a:extLst>
              <a:ext uri="{FF2B5EF4-FFF2-40B4-BE49-F238E27FC236}">
                <a16:creationId xmlns:a16="http://schemas.microsoft.com/office/drawing/2014/main" id="{F36F2815-C652-4AAA-BFF5-6EE7FF88BCED}"/>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416944" y="5991950"/>
            <a:ext cx="2862043" cy="734568"/>
          </a:xfrm>
          <a:prstGeom prst="rect">
            <a:avLst/>
          </a:prstGeom>
          <a:noFill/>
          <a:extLst>
            <a:ext uri="{909E8E84-426E-40DD-AFC4-6F175D3DCCD1}">
              <a14:hiddenFill xmlns:a14="http://schemas.microsoft.com/office/drawing/2010/main">
                <a:solidFill>
                  <a:srgbClr val="FFFFFF"/>
                </a:solidFill>
              </a14:hiddenFill>
            </a:ext>
          </a:extLst>
        </p:spPr>
      </p:pic>
      <p:pic>
        <p:nvPicPr>
          <p:cNvPr id="18" name="Grafik 17">
            <a:extLst>
              <a:ext uri="{FF2B5EF4-FFF2-40B4-BE49-F238E27FC236}">
                <a16:creationId xmlns:a16="http://schemas.microsoft.com/office/drawing/2014/main" id="{9F84B743-9E87-4AED-8D9F-A6ED2EBBB0BB}"/>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523463" y="5913961"/>
            <a:ext cx="1551009" cy="827859"/>
          </a:xfrm>
          <a:prstGeom prst="rect">
            <a:avLst/>
          </a:prstGeom>
        </p:spPr>
      </p:pic>
      <p:sp>
        <p:nvSpPr>
          <p:cNvPr id="13" name="Textfeld 14">
            <a:extLst>
              <a:ext uri="{FF2B5EF4-FFF2-40B4-BE49-F238E27FC236}">
                <a16:creationId xmlns:a16="http://schemas.microsoft.com/office/drawing/2014/main" id="{D3FB4B7A-3131-41AC-BB3B-8B1DAA46A1BB}"/>
              </a:ext>
            </a:extLst>
          </p:cNvPr>
          <p:cNvSpPr txBox="1"/>
          <p:nvPr/>
        </p:nvSpPr>
        <p:spPr>
          <a:xfrm>
            <a:off x="767408" y="4408554"/>
            <a:ext cx="6213373" cy="1273747"/>
          </a:xfrm>
          <a:prstGeom prst="rect">
            <a:avLst/>
          </a:prstGeom>
          <a:noFill/>
        </p:spPr>
        <p:txBody>
          <a:bodyPr wrap="square">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07000"/>
              </a:lnSpc>
              <a:spcAft>
                <a:spcPts val="800"/>
              </a:spcAft>
            </a:pPr>
            <a:r>
              <a:rPr lang="de-DE" sz="1100" dirty="0">
                <a:effectLst/>
                <a:latin typeface="Calibri" panose="020F0502020204030204" pitchFamily="34" charset="0"/>
                <a:ea typeface="Calibri" panose="020F0502020204030204" pitchFamily="34" charset="0"/>
                <a:cs typeface="Times New Roman" panose="02020603050405020304" pitchFamily="18" charset="0"/>
              </a:rPr>
              <a:t>Das Fortbildungs- und Unterrichtskonzept „VR Move - Leiblich-immersive 3D-Raumerfahrung für Bewegungsgestaltung im Bereich „Gestalten, Tanzen, Darstellen“ im Sportunterricht“ und die zugehörigen Materialien sind lizensiert unter der Creative Commons Namensnennung 4.0 International Lizenz (CC BY 4.0): </a:t>
            </a:r>
            <a:r>
              <a:rPr lang="de-DE" sz="11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11"/>
              </a:rPr>
              <a:t>https://creativecommons.org/licenses/by/4.0/deed.de</a:t>
            </a: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de-DE" sz="1100" dirty="0">
                <a:effectLst/>
                <a:latin typeface="Calibri" panose="020F0502020204030204" pitchFamily="34" charset="0"/>
                <a:ea typeface="Calibri" panose="020F0502020204030204" pitchFamily="34" charset="0"/>
                <a:cs typeface="Times New Roman" panose="02020603050405020304" pitchFamily="18" charset="0"/>
              </a:rPr>
              <a:t>Sie dürfen Inhalte daraus nutzen, vervielfältigen, verbreiten und bearbeiten, sofern Sie die </a:t>
            </a:r>
            <a:r>
              <a:rPr lang="de-DE" sz="1100" dirty="0" err="1">
                <a:effectLst/>
                <a:latin typeface="Calibri" panose="020F0502020204030204" pitchFamily="34" charset="0"/>
                <a:ea typeface="Calibri" panose="020F0502020204030204" pitchFamily="34" charset="0"/>
                <a:cs typeface="Times New Roman" panose="02020603050405020304" pitchFamily="18" charset="0"/>
              </a:rPr>
              <a:t>Urheber:innen</a:t>
            </a:r>
            <a:r>
              <a:rPr lang="de-DE" sz="1100" dirty="0">
                <a:effectLst/>
                <a:latin typeface="Calibri" panose="020F0502020204030204" pitchFamily="34" charset="0"/>
                <a:ea typeface="Calibri" panose="020F0502020204030204" pitchFamily="34" charset="0"/>
                <a:cs typeface="Times New Roman" panose="02020603050405020304" pitchFamily="18" charset="0"/>
              </a:rPr>
              <a:t> und die Quelle nennen. Veränderungen müssen kenntlich gemacht werden. </a:t>
            </a:r>
          </a:p>
        </p:txBody>
      </p:sp>
    </p:spTree>
    <p:extLst>
      <p:ext uri="{BB962C8B-B14F-4D97-AF65-F5344CB8AC3E}">
        <p14:creationId xmlns:p14="http://schemas.microsoft.com/office/powerpoint/2010/main" val="5089739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A36CA0FC-4305-6410-52FB-0E6BBE3BB484}"/>
            </a:ext>
          </a:extLst>
        </p:cNvPr>
        <p:cNvGrpSpPr/>
        <p:nvPr/>
      </p:nvGrpSpPr>
      <p:grpSpPr bwMode="auto">
        <a:xfrm>
          <a:off x="0" y="0"/>
          <a:ext cx="0" cy="0"/>
          <a:chOff x="0" y="0"/>
          <a:chExt cx="0" cy="0"/>
        </a:xfrm>
      </p:grpSpPr>
      <p:graphicFrame>
        <p:nvGraphicFramePr>
          <p:cNvPr id="2004653262" name="Tabelle 6">
            <a:extLst>
              <a:ext uri="{FF2B5EF4-FFF2-40B4-BE49-F238E27FC236}">
                <a16:creationId xmlns:a16="http://schemas.microsoft.com/office/drawing/2014/main" id="{D4F9FB66-25E2-4B67-6800-2E826E2731FF}"/>
              </a:ext>
            </a:extLst>
          </p:cNvPr>
          <p:cNvGraphicFramePr>
            <a:graphicFrameLocks noGrp="1"/>
          </p:cNvGraphicFramePr>
          <p:nvPr>
            <p:extLst>
              <p:ext uri="{D42A27DB-BD31-4B8C-83A1-F6EECF244321}">
                <p14:modId xmlns:p14="http://schemas.microsoft.com/office/powerpoint/2010/main" val="436568057"/>
              </p:ext>
            </p:extLst>
          </p:nvPr>
        </p:nvGraphicFramePr>
        <p:xfrm>
          <a:off x="0" y="1268760"/>
          <a:ext cx="12189574" cy="4980382"/>
        </p:xfrm>
        <a:graphic>
          <a:graphicData uri="http://schemas.openxmlformats.org/drawingml/2006/table">
            <a:tbl>
              <a:tblPr firstRow="1" bandRow="1">
                <a:tableStyleId>{5C22544A-7EE6-4342-B048-85BDC9FD1C3A}</a:tableStyleId>
              </a:tblPr>
              <a:tblGrid>
                <a:gridCol w="911244">
                  <a:extLst>
                    <a:ext uri="{9D8B030D-6E8A-4147-A177-3AD203B41FA5}">
                      <a16:colId xmlns:a16="http://schemas.microsoft.com/office/drawing/2014/main" val="20000"/>
                    </a:ext>
                  </a:extLst>
                </a:gridCol>
                <a:gridCol w="4175632">
                  <a:extLst>
                    <a:ext uri="{9D8B030D-6E8A-4147-A177-3AD203B41FA5}">
                      <a16:colId xmlns:a16="http://schemas.microsoft.com/office/drawing/2014/main" val="20001"/>
                    </a:ext>
                  </a:extLst>
                </a:gridCol>
                <a:gridCol w="7102698">
                  <a:extLst>
                    <a:ext uri="{9D8B030D-6E8A-4147-A177-3AD203B41FA5}">
                      <a16:colId xmlns:a16="http://schemas.microsoft.com/office/drawing/2014/main" val="20002"/>
                    </a:ext>
                  </a:extLst>
                </a:gridCol>
              </a:tblGrid>
              <a:tr h="339466">
                <a:tc>
                  <a:txBody>
                    <a:bodyPr/>
                    <a:lstStyle/>
                    <a:p>
                      <a:pPr>
                        <a:defRPr/>
                      </a:pPr>
                      <a:r>
                        <a:rPr lang="de-DE" sz="1600" dirty="0">
                          <a:solidFill>
                            <a:schemeClr val="tx1"/>
                          </a:solidFill>
                          <a:latin typeface="Aptos" panose="020B0004020202020204" pitchFamily="34" charset="0"/>
                        </a:rPr>
                        <a:t>Karte</a:t>
                      </a:r>
                      <a:endParaRPr sz="1600" dirty="0">
                        <a:latin typeface="Aptos" panose="020B0004020202020204" pitchFamily="34" charset="0"/>
                      </a:endParaRPr>
                    </a:p>
                  </a:txBody>
                  <a:tcPr>
                    <a:solidFill>
                      <a:srgbClr val="92D050"/>
                    </a:solidFill>
                  </a:tcPr>
                </a:tc>
                <a:tc>
                  <a:txBody>
                    <a:bodyPr/>
                    <a:lstStyle/>
                    <a:p>
                      <a:pPr>
                        <a:defRPr/>
                      </a:pPr>
                      <a:r>
                        <a:rPr lang="de-DE" sz="1600" dirty="0">
                          <a:solidFill>
                            <a:schemeClr val="tx1"/>
                          </a:solidFill>
                          <a:latin typeface="Aptos" panose="020B0004020202020204" pitchFamily="34" charset="0"/>
                        </a:rPr>
                        <a:t>Thema</a:t>
                      </a:r>
                      <a:endParaRPr sz="1600" dirty="0">
                        <a:latin typeface="Aptos" panose="020B0004020202020204" pitchFamily="34" charset="0"/>
                      </a:endParaRPr>
                    </a:p>
                  </a:txBody>
                  <a:tcPr>
                    <a:solidFill>
                      <a:srgbClr val="92D050"/>
                    </a:solidFill>
                  </a:tcPr>
                </a:tc>
                <a:tc>
                  <a:txBody>
                    <a:bodyPr/>
                    <a:lstStyle/>
                    <a:p>
                      <a:pPr>
                        <a:defRPr/>
                      </a:pPr>
                      <a:r>
                        <a:rPr lang="de-DE" sz="1600" dirty="0">
                          <a:solidFill>
                            <a:schemeClr val="tx1"/>
                          </a:solidFill>
                          <a:latin typeface="Aptos" panose="020B0004020202020204" pitchFamily="34" charset="0"/>
                        </a:rPr>
                        <a:t>Kurzbeschreibung</a:t>
                      </a:r>
                      <a:endParaRPr sz="1600" dirty="0">
                        <a:latin typeface="Aptos" panose="020B0004020202020204" pitchFamily="34" charset="0"/>
                      </a:endParaRPr>
                    </a:p>
                  </a:txBody>
                  <a:tcPr>
                    <a:solidFill>
                      <a:srgbClr val="92D050"/>
                    </a:solidFill>
                  </a:tcPr>
                </a:tc>
                <a:extLst>
                  <a:ext uri="{0D108BD9-81ED-4DB2-BD59-A6C34878D82A}">
                    <a16:rowId xmlns:a16="http://schemas.microsoft.com/office/drawing/2014/main" val="10000"/>
                  </a:ext>
                </a:extLst>
              </a:tr>
              <a:tr h="339466">
                <a:tc>
                  <a:txBody>
                    <a:bodyPr/>
                    <a:lstStyle/>
                    <a:p>
                      <a:pPr>
                        <a:defRPr/>
                      </a:pPr>
                      <a:r>
                        <a:rPr lang="de-DE" sz="1600" dirty="0">
                          <a:latin typeface="Aptos" panose="020B0004020202020204" pitchFamily="34" charset="0"/>
                        </a:rPr>
                        <a:t>1</a:t>
                      </a:r>
                      <a:endParaRPr sz="1600" dirty="0">
                        <a:latin typeface="Aptos" panose="020B0004020202020204" pitchFamily="34" charset="0"/>
                      </a:endParaRPr>
                    </a:p>
                  </a:txBody>
                  <a:tcPr>
                    <a:solidFill>
                      <a:srgbClr val="DAEFC3"/>
                    </a:solidFill>
                  </a:tcPr>
                </a:tc>
                <a:tc>
                  <a:txBody>
                    <a:bodyPr/>
                    <a:lstStyle/>
                    <a:p>
                      <a:pPr>
                        <a:defRPr/>
                      </a:pPr>
                      <a:r>
                        <a:rPr lang="de-DE" sz="1600" dirty="0">
                          <a:latin typeface="Aptos" panose="020B0004020202020204" pitchFamily="34" charset="0"/>
                        </a:rPr>
                        <a:t>Übersicht Unterrichtseinheiten</a:t>
                      </a:r>
                      <a:endParaRPr sz="1600" dirty="0">
                        <a:latin typeface="Aptos" panose="020B0004020202020204" pitchFamily="34" charset="0"/>
                      </a:endParaRPr>
                    </a:p>
                  </a:txBody>
                  <a:tcPr>
                    <a:solidFill>
                      <a:srgbClr val="DAEFC3"/>
                    </a:solidFill>
                  </a:tcPr>
                </a:tc>
                <a:tc>
                  <a:txBody>
                    <a:bodyPr/>
                    <a:lstStyle/>
                    <a:p>
                      <a:pPr>
                        <a:defRPr/>
                      </a:pPr>
                      <a:r>
                        <a:rPr lang="de-DE" sz="1600" dirty="0">
                          <a:latin typeface="Aptos" panose="020B0004020202020204" pitchFamily="34" charset="0"/>
                        </a:rPr>
                        <a:t>Übersicht der Lernkarten für die Schüler*innen nach Unterrichtseinheiten.</a:t>
                      </a:r>
                      <a:endParaRPr sz="1600" dirty="0">
                        <a:latin typeface="Aptos" panose="020B0004020202020204" pitchFamily="34" charset="0"/>
                      </a:endParaRPr>
                    </a:p>
                  </a:txBody>
                  <a:tcPr>
                    <a:solidFill>
                      <a:srgbClr val="DAEFC3"/>
                    </a:solidFill>
                  </a:tcPr>
                </a:tc>
                <a:extLst>
                  <a:ext uri="{0D108BD9-81ED-4DB2-BD59-A6C34878D82A}">
                    <a16:rowId xmlns:a16="http://schemas.microsoft.com/office/drawing/2014/main" val="10001"/>
                  </a:ext>
                </a:extLst>
              </a:tr>
              <a:tr h="473196">
                <a:tc>
                  <a:txBody>
                    <a:bodyPr/>
                    <a:lstStyle/>
                    <a:p>
                      <a:pPr>
                        <a:defRPr/>
                      </a:pPr>
                      <a:r>
                        <a:rPr lang="de-DE" sz="1600" dirty="0">
                          <a:latin typeface="Aptos" panose="020B0004020202020204" pitchFamily="34" charset="0"/>
                        </a:rPr>
                        <a:t>2 - 5</a:t>
                      </a:r>
                      <a:endParaRPr sz="1600" dirty="0">
                        <a:latin typeface="Aptos" panose="020B0004020202020204" pitchFamily="34" charset="0"/>
                      </a:endParaRPr>
                    </a:p>
                  </a:txBody>
                  <a:tcPr>
                    <a:solidFill>
                      <a:srgbClr val="BEE395"/>
                    </a:solidFill>
                  </a:tcPr>
                </a:tc>
                <a:tc>
                  <a:txBody>
                    <a:bodyPr/>
                    <a:lstStyle/>
                    <a:p>
                      <a:pPr>
                        <a:defRPr/>
                      </a:pPr>
                      <a:r>
                        <a:rPr lang="de-DE" sz="1600" dirty="0">
                          <a:latin typeface="Aptos" panose="020B0004020202020204" pitchFamily="34" charset="0"/>
                        </a:rPr>
                        <a:t>Warm-Up: </a:t>
                      </a:r>
                      <a:r>
                        <a:rPr lang="de-DE" sz="1600" dirty="0" err="1">
                          <a:latin typeface="Aptos" panose="020B0004020202020204" pitchFamily="34" charset="0"/>
                        </a:rPr>
                        <a:t>Raumwege</a:t>
                      </a:r>
                      <a:r>
                        <a:rPr lang="de-DE" sz="1600" dirty="0">
                          <a:latin typeface="Aptos" panose="020B0004020202020204" pitchFamily="34" charset="0"/>
                        </a:rPr>
                        <a:t> und Formen</a:t>
                      </a:r>
                      <a:endParaRPr sz="1600" dirty="0">
                        <a:latin typeface="Aptos" panose="020B0004020202020204" pitchFamily="34" charset="0"/>
                      </a:endParaRPr>
                    </a:p>
                  </a:txBody>
                  <a:tcPr>
                    <a:solidFill>
                      <a:srgbClr val="BEE395"/>
                    </a:solidFill>
                  </a:tcPr>
                </a:tc>
                <a:tc>
                  <a:txBody>
                    <a:bodyPr/>
                    <a:lstStyle/>
                    <a:p>
                      <a:pPr>
                        <a:defRPr/>
                      </a:pPr>
                      <a:r>
                        <a:rPr lang="de-DE" sz="1600" dirty="0">
                          <a:latin typeface="Aptos" panose="020B0004020202020204" pitchFamily="34" charset="0"/>
                        </a:rPr>
                        <a:t>Warm-Ups mit Aufgabenstellungen zum Ausprobieren verschiedener </a:t>
                      </a:r>
                      <a:r>
                        <a:rPr lang="de-DE" sz="1600" dirty="0" err="1">
                          <a:latin typeface="Aptos" panose="020B0004020202020204" pitchFamily="34" charset="0"/>
                        </a:rPr>
                        <a:t>Raumwege</a:t>
                      </a:r>
                      <a:r>
                        <a:rPr lang="de-DE" sz="1600" dirty="0">
                          <a:latin typeface="Aptos" panose="020B0004020202020204" pitchFamily="34" charset="0"/>
                        </a:rPr>
                        <a:t> und –formen.</a:t>
                      </a:r>
                      <a:endParaRPr sz="1600" dirty="0">
                        <a:latin typeface="Aptos" panose="020B0004020202020204" pitchFamily="34" charset="0"/>
                      </a:endParaRPr>
                    </a:p>
                  </a:txBody>
                  <a:tcPr>
                    <a:solidFill>
                      <a:srgbClr val="BEE395"/>
                    </a:solidFill>
                  </a:tcPr>
                </a:tc>
                <a:extLst>
                  <a:ext uri="{0D108BD9-81ED-4DB2-BD59-A6C34878D82A}">
                    <a16:rowId xmlns:a16="http://schemas.microsoft.com/office/drawing/2014/main" val="10003"/>
                  </a:ext>
                </a:extLst>
              </a:tr>
              <a:tr h="833235">
                <a:tc>
                  <a:txBody>
                    <a:bodyPr/>
                    <a:lstStyle/>
                    <a:p>
                      <a:pPr>
                        <a:defRPr/>
                      </a:pPr>
                      <a:r>
                        <a:rPr lang="de-DE" sz="1600" dirty="0">
                          <a:latin typeface="Aptos" panose="020B0004020202020204" pitchFamily="34" charset="0"/>
                        </a:rPr>
                        <a:t>6 - 10</a:t>
                      </a:r>
                      <a:endParaRPr sz="1600" dirty="0">
                        <a:latin typeface="Aptos" panose="020B0004020202020204" pitchFamily="34" charset="0"/>
                      </a:endParaRPr>
                    </a:p>
                  </a:txBody>
                  <a:tcPr>
                    <a:solidFill>
                      <a:srgbClr val="DAEFC3"/>
                    </a:solidFill>
                  </a:tcPr>
                </a:tc>
                <a:tc>
                  <a:txBody>
                    <a:bodyPr/>
                    <a:lstStyle/>
                    <a:p>
                      <a:pPr>
                        <a:defRPr/>
                      </a:pPr>
                      <a:r>
                        <a:rPr lang="de-DE" sz="1600" dirty="0">
                          <a:latin typeface="Aptos" panose="020B0004020202020204" pitchFamily="34" charset="0"/>
                        </a:rPr>
                        <a:t>Warm-Up: Formen und Kontraste</a:t>
                      </a:r>
                      <a:endParaRPr sz="1600" dirty="0">
                        <a:latin typeface="Aptos" panose="020B0004020202020204" pitchFamily="34" charset="0"/>
                      </a:endParaRPr>
                    </a:p>
                  </a:txBody>
                  <a:tcPr>
                    <a:solidFill>
                      <a:srgbClr val="DAEFC3"/>
                    </a:solidFill>
                  </a:tcPr>
                </a:tc>
                <a:tc>
                  <a:txBody>
                    <a:bodyPr/>
                    <a:lstStyle/>
                    <a:p>
                      <a:pPr>
                        <a:defRPr/>
                      </a:pPr>
                      <a:r>
                        <a:rPr lang="de-DE" sz="1600" dirty="0">
                          <a:latin typeface="Aptos" panose="020B0004020202020204" pitchFamily="34" charset="0"/>
                        </a:rPr>
                        <a:t>Warm-Ups mit Aufgabenstellungen zum Ausprobieren verschiedener </a:t>
                      </a:r>
                      <a:r>
                        <a:rPr lang="de-DE" sz="1600" dirty="0" err="1">
                          <a:latin typeface="Aptos" panose="020B0004020202020204" pitchFamily="34" charset="0"/>
                        </a:rPr>
                        <a:t>Raumwege</a:t>
                      </a:r>
                      <a:r>
                        <a:rPr lang="de-DE" sz="1600" dirty="0">
                          <a:latin typeface="Aptos" panose="020B0004020202020204" pitchFamily="34" charset="0"/>
                        </a:rPr>
                        <a:t>, Formationen und Kontraste. Ein weiterer Fokus bildet das Vor- und Nachmachen und Ausprobieren verschiedener Bewegungsqualitäten.</a:t>
                      </a:r>
                    </a:p>
                  </a:txBody>
                  <a:tcPr>
                    <a:solidFill>
                      <a:srgbClr val="DAEFC3"/>
                    </a:solidFill>
                  </a:tcPr>
                </a:tc>
                <a:extLst>
                  <a:ext uri="{0D108BD9-81ED-4DB2-BD59-A6C34878D82A}">
                    <a16:rowId xmlns:a16="http://schemas.microsoft.com/office/drawing/2014/main" val="10004"/>
                  </a:ext>
                </a:extLst>
              </a:tr>
              <a:tr h="586351">
                <a:tc>
                  <a:txBody>
                    <a:bodyPr/>
                    <a:lstStyle/>
                    <a:p>
                      <a:pPr>
                        <a:defRPr/>
                      </a:pPr>
                      <a:r>
                        <a:rPr lang="de-DE" sz="1600" dirty="0">
                          <a:latin typeface="Aptos" panose="020B0004020202020204" pitchFamily="34" charset="0"/>
                        </a:rPr>
                        <a:t>11 </a:t>
                      </a:r>
                      <a:endParaRPr sz="1600" dirty="0">
                        <a:latin typeface="Aptos" panose="020B0004020202020204" pitchFamily="34" charset="0"/>
                      </a:endParaRPr>
                    </a:p>
                  </a:txBody>
                  <a:tcPr>
                    <a:solidFill>
                      <a:srgbClr val="BEE395"/>
                    </a:solidFill>
                  </a:tcPr>
                </a:tc>
                <a:tc>
                  <a:txBody>
                    <a:bodyPr/>
                    <a:lstStyle/>
                    <a:p>
                      <a:pPr>
                        <a:defRPr/>
                      </a:pPr>
                      <a:r>
                        <a:rPr lang="de-DE" sz="1600" dirty="0">
                          <a:latin typeface="Aptos" panose="020B0004020202020204" pitchFamily="34" charset="0"/>
                        </a:rPr>
                        <a:t>Das Gestaltungskriterium Raum</a:t>
                      </a:r>
                    </a:p>
                  </a:txBody>
                  <a:tcPr>
                    <a:solidFill>
                      <a:srgbClr val="BEE395"/>
                    </a:solidFill>
                  </a:tcPr>
                </a:tc>
                <a:tc>
                  <a:txBody>
                    <a:bodyPr/>
                    <a:lstStyle/>
                    <a:p>
                      <a:pPr>
                        <a:defRPr/>
                      </a:pPr>
                      <a:r>
                        <a:rPr lang="de-DE" sz="1600" dirty="0">
                          <a:latin typeface="Aptos" panose="020B0004020202020204" pitchFamily="34" charset="0"/>
                        </a:rPr>
                        <a:t>Erläuterungen zum Gestaltungskriterium Raum mit QR-Codes zur ausführlichen </a:t>
                      </a:r>
                      <a:r>
                        <a:rPr lang="de-DE" sz="1600" dirty="0" err="1">
                          <a:latin typeface="Aptos" panose="020B0004020202020204" pitchFamily="34" charset="0"/>
                        </a:rPr>
                        <a:t>LernBar</a:t>
                      </a:r>
                      <a:r>
                        <a:rPr lang="de-DE" sz="1600" dirty="0">
                          <a:latin typeface="Aptos" panose="020B0004020202020204" pitchFamily="34" charset="0"/>
                        </a:rPr>
                        <a:t> mit </a:t>
                      </a:r>
                      <a:r>
                        <a:rPr lang="de-DE" sz="1600" dirty="0" err="1">
                          <a:latin typeface="Aptos" panose="020B0004020202020204" pitchFamily="34" charset="0"/>
                        </a:rPr>
                        <a:t>Videotutorials</a:t>
                      </a:r>
                      <a:r>
                        <a:rPr lang="de-DE" sz="1600" dirty="0">
                          <a:latin typeface="Aptos" panose="020B0004020202020204" pitchFamily="34" charset="0"/>
                        </a:rPr>
                        <a:t>.</a:t>
                      </a:r>
                    </a:p>
                  </a:txBody>
                  <a:tcPr>
                    <a:solidFill>
                      <a:srgbClr val="BEE395"/>
                    </a:solidFill>
                  </a:tcPr>
                </a:tc>
                <a:extLst>
                  <a:ext uri="{0D108BD9-81ED-4DB2-BD59-A6C34878D82A}">
                    <a16:rowId xmlns:a16="http://schemas.microsoft.com/office/drawing/2014/main" val="10006"/>
                  </a:ext>
                </a:extLst>
              </a:tr>
              <a:tr h="490714">
                <a:tc>
                  <a:txBody>
                    <a:bodyPr/>
                    <a:lstStyle/>
                    <a:p>
                      <a:pPr>
                        <a:defRPr/>
                      </a:pPr>
                      <a:r>
                        <a:rPr lang="de-DE" sz="1600" dirty="0">
                          <a:latin typeface="Aptos" panose="020B0004020202020204" pitchFamily="34" charset="0"/>
                        </a:rPr>
                        <a:t>12 – 15</a:t>
                      </a:r>
                      <a:endParaRPr sz="1600" dirty="0">
                        <a:latin typeface="Aptos" panose="020B0004020202020204" pitchFamily="34" charset="0"/>
                      </a:endParaRPr>
                    </a:p>
                  </a:txBody>
                  <a:tcPr>
                    <a:solidFill>
                      <a:srgbClr val="DAEFC3"/>
                    </a:solidFill>
                  </a:tcPr>
                </a:tc>
                <a:tc>
                  <a:txBody>
                    <a:bodyPr/>
                    <a:lstStyle/>
                    <a:p>
                      <a:pPr>
                        <a:defRPr/>
                      </a:pPr>
                      <a:r>
                        <a:rPr lang="de-DE" sz="1600" dirty="0">
                          <a:latin typeface="Aptos" panose="020B0004020202020204" pitchFamily="34" charset="0"/>
                        </a:rPr>
                        <a:t>Nachgestaltung eines Bewegungsablauf</a:t>
                      </a:r>
                      <a:endParaRPr sz="1600" dirty="0">
                        <a:latin typeface="Aptos" panose="020B0004020202020204" pitchFamily="34" charset="0"/>
                      </a:endParaRPr>
                    </a:p>
                  </a:txBody>
                  <a:tcPr>
                    <a:solidFill>
                      <a:srgbClr val="DAEFC3"/>
                    </a:solidFill>
                  </a:tcPr>
                </a:tc>
                <a:tc>
                  <a:txBody>
                    <a:bodyPr/>
                    <a:lstStyle/>
                    <a:p>
                      <a:pPr>
                        <a:defRPr/>
                      </a:pPr>
                      <a:r>
                        <a:rPr lang="de-DE" sz="1600" dirty="0">
                          <a:latin typeface="Aptos" panose="020B0004020202020204" pitchFamily="34" charset="0"/>
                        </a:rPr>
                        <a:t>Schriftliche Darstellung und Visualisierung des vorgegebenen Bewegungsablaufs mit QR-Code zum Lernvideo. </a:t>
                      </a:r>
                      <a:endParaRPr sz="1600" dirty="0">
                        <a:latin typeface="Aptos" panose="020B0004020202020204" pitchFamily="34" charset="0"/>
                      </a:endParaRPr>
                    </a:p>
                  </a:txBody>
                  <a:tcPr>
                    <a:solidFill>
                      <a:srgbClr val="DAEFC3"/>
                    </a:solidFill>
                  </a:tcPr>
                </a:tc>
                <a:extLst>
                  <a:ext uri="{0D108BD9-81ED-4DB2-BD59-A6C34878D82A}">
                    <a16:rowId xmlns:a16="http://schemas.microsoft.com/office/drawing/2014/main" val="10007"/>
                  </a:ext>
                </a:extLst>
              </a:tr>
              <a:tr h="339466">
                <a:tc>
                  <a:txBody>
                    <a:bodyPr/>
                    <a:lstStyle/>
                    <a:p>
                      <a:r>
                        <a:rPr lang="de-DE" dirty="0"/>
                        <a:t>16</a:t>
                      </a:r>
                    </a:p>
                  </a:txBody>
                  <a:tcPr>
                    <a:solidFill>
                      <a:srgbClr val="BEE395"/>
                    </a:solidFill>
                  </a:tcPr>
                </a:tc>
                <a:tc>
                  <a: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sz="1600" b="0" dirty="0"/>
                        <a:t>Bewertungskriterien Nachgestaltung</a:t>
                      </a:r>
                    </a:p>
                  </a:txBody>
                  <a:tcPr>
                    <a:solidFill>
                      <a:srgbClr val="BEE395"/>
                    </a:solidFill>
                  </a:tcPr>
                </a:tc>
                <a:tc>
                  <a:txBody>
                    <a:bodyPr/>
                    <a:lstStyle/>
                    <a:p>
                      <a:pPr>
                        <a:defRPr/>
                      </a:pPr>
                      <a:r>
                        <a:rPr lang="de-DE" sz="1600" dirty="0">
                          <a:latin typeface="Aptos" panose="020B0004020202020204" pitchFamily="34" charset="0"/>
                        </a:rPr>
                        <a:t>Fragestellungen zu den Bewertungskriterien im Kontext der Nachgestaltung.</a:t>
                      </a:r>
                      <a:endParaRPr sz="1600" dirty="0">
                        <a:latin typeface="Aptos" panose="020B0004020202020204" pitchFamily="34" charset="0"/>
                      </a:endParaRPr>
                    </a:p>
                  </a:txBody>
                  <a:tcPr>
                    <a:solidFill>
                      <a:srgbClr val="BEE395"/>
                    </a:solidFill>
                  </a:tcPr>
                </a:tc>
                <a:extLst>
                  <a:ext uri="{0D108BD9-81ED-4DB2-BD59-A6C34878D82A}">
                    <a16:rowId xmlns:a16="http://schemas.microsoft.com/office/drawing/2014/main" val="1869369659"/>
                  </a:ext>
                </a:extLst>
              </a:tr>
              <a:tr h="339466">
                <a:tc>
                  <a:txBody>
                    <a:bodyPr/>
                    <a:lstStyle/>
                    <a:p>
                      <a:pPr>
                        <a:defRPr/>
                      </a:pPr>
                      <a:r>
                        <a:rPr lang="de-DE" sz="1600" dirty="0">
                          <a:latin typeface="Aptos" panose="020B0004020202020204" pitchFamily="34" charset="0"/>
                        </a:rPr>
                        <a:t>17 - 18</a:t>
                      </a:r>
                      <a:endParaRPr sz="1600" dirty="0">
                        <a:latin typeface="Aptos" panose="020B0004020202020204" pitchFamily="34" charset="0"/>
                      </a:endParaRPr>
                    </a:p>
                  </a:txBody>
                  <a:tcPr>
                    <a:solidFill>
                      <a:srgbClr val="DAEFC3"/>
                    </a:solidFill>
                  </a:tcPr>
                </a:tc>
                <a:tc>
                  <a: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sz="1600" b="0" dirty="0">
                          <a:latin typeface="Aptos" panose="020B0004020202020204" pitchFamily="34" charset="0"/>
                        </a:rPr>
                        <a:t>Umgestaltung des Bewegungsablaufs</a:t>
                      </a:r>
                    </a:p>
                  </a:txBody>
                  <a:tcPr>
                    <a:solidFill>
                      <a:srgbClr val="DAEFC3"/>
                    </a:solidFill>
                  </a:tcPr>
                </a:tc>
                <a:tc>
                  <a:txBody>
                    <a:bodyPr/>
                    <a:lstStyle/>
                    <a:p>
                      <a:r>
                        <a:rPr lang="de-DE" sz="1600" dirty="0">
                          <a:latin typeface="Aptos" panose="020B0004020202020204"/>
                        </a:rPr>
                        <a:t>Aufgabenstellungen zur Umgestaltung des Ablaufs.</a:t>
                      </a:r>
                    </a:p>
                  </a:txBody>
                  <a:tcPr>
                    <a:solidFill>
                      <a:srgbClr val="DAEFC3"/>
                    </a:solidFill>
                  </a:tcPr>
                </a:tc>
                <a:extLst>
                  <a:ext uri="{0D108BD9-81ED-4DB2-BD59-A6C34878D82A}">
                    <a16:rowId xmlns:a16="http://schemas.microsoft.com/office/drawing/2014/main" val="2672768675"/>
                  </a:ext>
                </a:extLst>
              </a:tr>
              <a:tr h="339466">
                <a:tc>
                  <a: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sz="1600" dirty="0">
                          <a:latin typeface="Aptos" panose="020B0004020202020204" pitchFamily="34" charset="0"/>
                        </a:rPr>
                        <a:t>19</a:t>
                      </a:r>
                    </a:p>
                  </a:txBody>
                  <a:tcPr>
                    <a:solidFill>
                      <a:srgbClr val="BEE395"/>
                    </a:solidFill>
                  </a:tcPr>
                </a:tc>
                <a:tc>
                  <a: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sz="1600" b="0" dirty="0">
                          <a:latin typeface="Aptos" panose="020B0004020202020204" pitchFamily="34" charset="0"/>
                        </a:rPr>
                        <a:t>Formationen</a:t>
                      </a:r>
                      <a:endParaRPr lang="de-DE" sz="1600" b="0" dirty="0"/>
                    </a:p>
                  </a:txBody>
                  <a:tcPr>
                    <a:solidFill>
                      <a:srgbClr val="BEE395"/>
                    </a:solidFill>
                  </a:tcPr>
                </a:tc>
                <a:tc>
                  <a:txBody>
                    <a:bodyPr/>
                    <a:lstStyle/>
                    <a:p>
                      <a:pPr>
                        <a:defRPr/>
                      </a:pPr>
                      <a:r>
                        <a:rPr lang="de-DE" sz="1600" dirty="0">
                          <a:latin typeface="Aptos" panose="020B0004020202020204" pitchFamily="34" charset="0"/>
                        </a:rPr>
                        <a:t>Infoblatt zu Gruppierungen, Formationen und Positionierungen im Raum</a:t>
                      </a:r>
                      <a:endParaRPr sz="1600" dirty="0">
                        <a:latin typeface="Aptos" panose="020B0004020202020204" pitchFamily="34" charset="0"/>
                      </a:endParaRPr>
                    </a:p>
                  </a:txBody>
                  <a:tcPr>
                    <a:solidFill>
                      <a:srgbClr val="BEE395"/>
                    </a:solidFill>
                  </a:tcPr>
                </a:tc>
                <a:extLst>
                  <a:ext uri="{0D108BD9-81ED-4DB2-BD59-A6C34878D82A}">
                    <a16:rowId xmlns:a16="http://schemas.microsoft.com/office/drawing/2014/main" val="1583119034"/>
                  </a:ext>
                </a:extLst>
              </a:tr>
              <a:tr h="339466">
                <a:tc>
                  <a:txBody>
                    <a:bodyPr/>
                    <a:lstStyle/>
                    <a:p>
                      <a:pPr>
                        <a:defRPr/>
                      </a:pPr>
                      <a:r>
                        <a:rPr lang="de-DE" sz="1600" dirty="0">
                          <a:latin typeface="Aptos" panose="020B0004020202020204" pitchFamily="34" charset="0"/>
                        </a:rPr>
                        <a:t>20</a:t>
                      </a:r>
                      <a:endParaRPr sz="1600" dirty="0">
                        <a:latin typeface="Aptos" panose="020B0004020202020204" pitchFamily="34" charset="0"/>
                      </a:endParaRPr>
                    </a:p>
                  </a:txBody>
                  <a:tcPr>
                    <a:solidFill>
                      <a:srgbClr val="DAEFC3"/>
                    </a:solidFill>
                  </a:tcPr>
                </a:tc>
                <a:tc>
                  <a: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sz="1600" b="0" dirty="0"/>
                        <a:t>Bewertungskriterien Umgestaltung</a:t>
                      </a:r>
                    </a:p>
                  </a:txBody>
                  <a:tcPr>
                    <a:solidFill>
                      <a:srgbClr val="DAEFC3"/>
                    </a:solidFill>
                  </a:tcPr>
                </a:tc>
                <a:tc>
                  <a:txBody>
                    <a:bodyPr/>
                    <a:lstStyle/>
                    <a:p>
                      <a:pPr>
                        <a:defRPr/>
                      </a:pPr>
                      <a:r>
                        <a:rPr lang="de-DE" sz="1600" dirty="0">
                          <a:latin typeface="Aptos" panose="020B0004020202020204" pitchFamily="34" charset="0"/>
                        </a:rPr>
                        <a:t>Information zu Bewertungskriterien im Kontext der Umgestaltung.</a:t>
                      </a:r>
                      <a:endParaRPr sz="1600" dirty="0">
                        <a:latin typeface="Aptos" panose="020B0004020202020204" pitchFamily="34" charset="0"/>
                      </a:endParaRPr>
                    </a:p>
                  </a:txBody>
                  <a:tcPr>
                    <a:solidFill>
                      <a:srgbClr val="DAEFC3"/>
                    </a:solidFill>
                  </a:tcPr>
                </a:tc>
                <a:extLst>
                  <a:ext uri="{0D108BD9-81ED-4DB2-BD59-A6C34878D82A}">
                    <a16:rowId xmlns:a16="http://schemas.microsoft.com/office/drawing/2014/main" val="2489063236"/>
                  </a:ext>
                </a:extLst>
              </a:tr>
              <a:tr h="339466">
                <a:tc>
                  <a:txBody>
                    <a:bodyPr/>
                    <a:lstStyle/>
                    <a:p>
                      <a:pPr>
                        <a:defRPr/>
                      </a:pPr>
                      <a:r>
                        <a:rPr lang="de-DE" sz="1600" dirty="0">
                          <a:latin typeface="Aptos" panose="020B0004020202020204" pitchFamily="34" charset="0"/>
                        </a:rPr>
                        <a:t>21</a:t>
                      </a:r>
                      <a:endParaRPr sz="1600" dirty="0">
                        <a:latin typeface="Aptos" panose="020B0004020202020204" pitchFamily="34" charset="0"/>
                      </a:endParaRPr>
                    </a:p>
                  </a:txBody>
                  <a:tcPr>
                    <a:solidFill>
                      <a:srgbClr val="BEE395"/>
                    </a:solidFill>
                  </a:tcPr>
                </a:tc>
                <a:tc>
                  <a:txBody>
                    <a:bodyPr/>
                    <a:lstStyle/>
                    <a:p>
                      <a:pPr>
                        <a:defRPr/>
                      </a:pPr>
                      <a:r>
                        <a:rPr lang="de-DE" sz="1600" dirty="0">
                          <a:latin typeface="Aptos" panose="020B0004020202020204" pitchFamily="34" charset="0"/>
                        </a:rPr>
                        <a:t>Exemplarische Musikliste</a:t>
                      </a:r>
                    </a:p>
                  </a:txBody>
                  <a:tcPr>
                    <a:solidFill>
                      <a:srgbClr val="BEE395"/>
                    </a:solidFill>
                  </a:tcPr>
                </a:tc>
                <a:tc>
                  <a:txBody>
                    <a:bodyPr/>
                    <a:lstStyle/>
                    <a:p>
                      <a:pPr>
                        <a:defRPr/>
                      </a:pPr>
                      <a:r>
                        <a:rPr lang="de-DE" sz="1600" dirty="0">
                          <a:latin typeface="Aptos" panose="020B0004020202020204" pitchFamily="34" charset="0"/>
                        </a:rPr>
                        <a:t>Musikvorschläge für die verschiedenen Bewegungsaufgaben.</a:t>
                      </a:r>
                      <a:endParaRPr sz="1600" dirty="0">
                        <a:latin typeface="Aptos" panose="020B0004020202020204" pitchFamily="34" charset="0"/>
                      </a:endParaRPr>
                    </a:p>
                  </a:txBody>
                  <a:tcPr>
                    <a:solidFill>
                      <a:srgbClr val="BEE395"/>
                    </a:solidFill>
                  </a:tcPr>
                </a:tc>
                <a:extLst>
                  <a:ext uri="{0D108BD9-81ED-4DB2-BD59-A6C34878D82A}">
                    <a16:rowId xmlns:a16="http://schemas.microsoft.com/office/drawing/2014/main" val="2612770991"/>
                  </a:ext>
                </a:extLst>
              </a:tr>
            </a:tbl>
          </a:graphicData>
        </a:graphic>
      </p:graphicFrame>
      <p:sp>
        <p:nvSpPr>
          <p:cNvPr id="7" name="Rechteck 6">
            <a:extLst>
              <a:ext uri="{FF2B5EF4-FFF2-40B4-BE49-F238E27FC236}">
                <a16:creationId xmlns:a16="http://schemas.microsoft.com/office/drawing/2014/main" id="{624BC612-33C3-BC18-36D8-64865643A1AA}"/>
              </a:ext>
            </a:extLst>
          </p:cNvPr>
          <p:cNvSpPr/>
          <p:nvPr/>
        </p:nvSpPr>
        <p:spPr bwMode="auto">
          <a:xfrm>
            <a:off x="3141247" y="0"/>
            <a:ext cx="9048328" cy="61486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 name="Ellipse 3">
            <a:extLst>
              <a:ext uri="{FF2B5EF4-FFF2-40B4-BE49-F238E27FC236}">
                <a16:creationId xmlns:a16="http://schemas.microsoft.com/office/drawing/2014/main" id="{357A4D05-C5B3-82D3-0D98-649E629D2A76}"/>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Rechteck 4">
            <a:extLst>
              <a:ext uri="{FF2B5EF4-FFF2-40B4-BE49-F238E27FC236}">
                <a16:creationId xmlns:a16="http://schemas.microsoft.com/office/drawing/2014/main" id="{125A95E5-70A2-25DA-5C6F-4CBB031E1806}"/>
              </a:ext>
            </a:extLst>
          </p:cNvPr>
          <p:cNvSpPr/>
          <p:nvPr/>
        </p:nvSpPr>
        <p:spPr bwMode="auto">
          <a:xfrm>
            <a:off x="767408" y="58589"/>
            <a:ext cx="2505515" cy="584775"/>
          </a:xfrm>
          <a:prstGeom prst="rect">
            <a:avLst/>
          </a:prstGeom>
        </p:spPr>
        <p:txBody>
          <a:bodyPr wrap="square">
            <a:spAutoFit/>
          </a:bodyPr>
          <a:lstStyle/>
          <a:p>
            <a:r>
              <a:rPr lang="de-DE" sz="3200" b="1" dirty="0">
                <a:latin typeface="Aptos" panose="020B0004020202020204" pitchFamily="34" charset="0"/>
              </a:rPr>
              <a:t>VR Move LK </a:t>
            </a:r>
            <a:endParaRPr lang="de-DE" sz="3200" dirty="0"/>
          </a:p>
        </p:txBody>
      </p:sp>
      <p:sp>
        <p:nvSpPr>
          <p:cNvPr id="6" name="Titel 1">
            <a:extLst>
              <a:ext uri="{FF2B5EF4-FFF2-40B4-BE49-F238E27FC236}">
                <a16:creationId xmlns:a16="http://schemas.microsoft.com/office/drawing/2014/main" id="{6663D962-6AB9-454C-183D-E6AE4E721BEB}"/>
              </a:ext>
            </a:extLst>
          </p:cNvPr>
          <p:cNvSpPr txBox="1">
            <a:spLocks/>
          </p:cNvSpPr>
          <p:nvPr/>
        </p:nvSpPr>
        <p:spPr bwMode="auto">
          <a:xfrm>
            <a:off x="3272923" y="69125"/>
            <a:ext cx="8784976" cy="482688"/>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Übersicht Lehrkraftkarten</a:t>
            </a:r>
            <a:endParaRPr lang="de-DE" sz="3000" dirty="0">
              <a:latin typeface="Aptos" panose="020B0004020202020204" pitchFamily="34" charset="0"/>
            </a:endParaRPr>
          </a:p>
        </p:txBody>
      </p:sp>
      <p:pic>
        <p:nvPicPr>
          <p:cNvPr id="8" name="Grafik 7">
            <a:extLst>
              <a:ext uri="{FF2B5EF4-FFF2-40B4-BE49-F238E27FC236}">
                <a16:creationId xmlns:a16="http://schemas.microsoft.com/office/drawing/2014/main" id="{DA42EB8B-CCBE-4D67-B0A3-FA7348D0FEA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10838" y="6566407"/>
            <a:ext cx="778245" cy="291593"/>
          </a:xfrm>
          <a:prstGeom prst="rect">
            <a:avLst/>
          </a:prstGeom>
        </p:spPr>
      </p:pic>
    </p:spTree>
    <p:extLst>
      <p:ext uri="{BB962C8B-B14F-4D97-AF65-F5344CB8AC3E}">
        <p14:creationId xmlns:p14="http://schemas.microsoft.com/office/powerpoint/2010/main" val="12290575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8" name="Rechteck 7">
            <a:extLst>
              <a:ext uri="{FF2B5EF4-FFF2-40B4-BE49-F238E27FC236}">
                <a16:creationId xmlns:a16="http://schemas.microsoft.com/office/drawing/2014/main" id="{0FAAE14D-EF89-BF33-BFAF-96375FE333C9}"/>
              </a:ext>
            </a:extLst>
          </p:cNvPr>
          <p:cNvSpPr/>
          <p:nvPr/>
        </p:nvSpPr>
        <p:spPr bwMode="auto">
          <a:xfrm>
            <a:off x="3141247" y="0"/>
            <a:ext cx="9048328" cy="61486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856994482" name="Textfeld 4"/>
          <p:cNvSpPr txBox="1"/>
          <p:nvPr/>
        </p:nvSpPr>
        <p:spPr bwMode="auto">
          <a:xfrm>
            <a:off x="11208568" y="6453336"/>
            <a:ext cx="928146" cy="369332"/>
          </a:xfrm>
          <a:prstGeom prst="rect">
            <a:avLst/>
          </a:prstGeom>
          <a:noFill/>
        </p:spPr>
        <p:txBody>
          <a:bodyPr wrap="square" rtlCol="0">
            <a:spAutoFit/>
          </a:bodyPr>
          <a:lstStyle/>
          <a:p>
            <a:pPr>
              <a:defRPr/>
            </a:pPr>
            <a:r>
              <a:rPr lang="de-DE" b="1" dirty="0"/>
              <a:t>Karte 1</a:t>
            </a:r>
            <a:endParaRPr b="1" dirty="0"/>
          </a:p>
        </p:txBody>
      </p:sp>
      <p:sp>
        <p:nvSpPr>
          <p:cNvPr id="6" name="Titel 1">
            <a:extLst>
              <a:ext uri="{FF2B5EF4-FFF2-40B4-BE49-F238E27FC236}">
                <a16:creationId xmlns:a16="http://schemas.microsoft.com/office/drawing/2014/main" id="{7519CF4E-5CA6-75E6-8447-E62731153691}"/>
              </a:ext>
            </a:extLst>
          </p:cNvPr>
          <p:cNvSpPr txBox="1">
            <a:spLocks/>
          </p:cNvSpPr>
          <p:nvPr/>
        </p:nvSpPr>
        <p:spPr bwMode="auto">
          <a:xfrm>
            <a:off x="3272923" y="66086"/>
            <a:ext cx="8784976" cy="482688"/>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Übersicht Unterrichtseinheiten </a:t>
            </a:r>
            <a:endParaRPr lang="de-DE" sz="3000" dirty="0">
              <a:latin typeface="Aptos" panose="020B0004020202020204" pitchFamily="34" charset="0"/>
            </a:endParaRPr>
          </a:p>
        </p:txBody>
      </p:sp>
      <p:sp>
        <p:nvSpPr>
          <p:cNvPr id="9" name="Ellipse 8">
            <a:extLst>
              <a:ext uri="{FF2B5EF4-FFF2-40B4-BE49-F238E27FC236}">
                <a16:creationId xmlns:a16="http://schemas.microsoft.com/office/drawing/2014/main" id="{014ACA02-9384-CB44-BC7F-4F8DB17EEB31}"/>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hteck 10">
            <a:extLst>
              <a:ext uri="{FF2B5EF4-FFF2-40B4-BE49-F238E27FC236}">
                <a16:creationId xmlns:a16="http://schemas.microsoft.com/office/drawing/2014/main" id="{9A685021-D916-0C5D-6273-6027DC5D40F2}"/>
              </a:ext>
            </a:extLst>
          </p:cNvPr>
          <p:cNvSpPr/>
          <p:nvPr/>
        </p:nvSpPr>
        <p:spPr bwMode="auto">
          <a:xfrm>
            <a:off x="767408" y="58589"/>
            <a:ext cx="2361760" cy="584775"/>
          </a:xfrm>
          <a:prstGeom prst="rect">
            <a:avLst/>
          </a:prstGeom>
        </p:spPr>
        <p:txBody>
          <a:bodyPr wrap="square">
            <a:spAutoFit/>
          </a:bodyPr>
          <a:lstStyle/>
          <a:p>
            <a:r>
              <a:rPr lang="de-DE" sz="3200" b="1" dirty="0">
                <a:latin typeface="Aptos" panose="020B0004020202020204" pitchFamily="34" charset="0"/>
              </a:rPr>
              <a:t>VR Move LK </a:t>
            </a:r>
            <a:endParaRPr lang="de-DE" sz="3200" dirty="0"/>
          </a:p>
        </p:txBody>
      </p:sp>
      <p:graphicFrame>
        <p:nvGraphicFramePr>
          <p:cNvPr id="10" name="Tabelle 6">
            <a:extLst>
              <a:ext uri="{FF2B5EF4-FFF2-40B4-BE49-F238E27FC236}">
                <a16:creationId xmlns:a16="http://schemas.microsoft.com/office/drawing/2014/main" id="{6AB02CEE-74A3-40D1-B081-203B1B01AB93}"/>
              </a:ext>
            </a:extLst>
          </p:cNvPr>
          <p:cNvGraphicFramePr>
            <a:graphicFrameLocks noGrp="1"/>
          </p:cNvGraphicFramePr>
          <p:nvPr>
            <p:extLst>
              <p:ext uri="{D42A27DB-BD31-4B8C-83A1-F6EECF244321}">
                <p14:modId xmlns:p14="http://schemas.microsoft.com/office/powerpoint/2010/main" val="1426641100"/>
              </p:ext>
            </p:extLst>
          </p:nvPr>
        </p:nvGraphicFramePr>
        <p:xfrm>
          <a:off x="3738" y="1196752"/>
          <a:ext cx="12192001" cy="4853606"/>
        </p:xfrm>
        <a:graphic>
          <a:graphicData uri="http://schemas.openxmlformats.org/drawingml/2006/table">
            <a:tbl>
              <a:tblPr firstRow="1" bandRow="1">
                <a:tableStyleId>{5C22544A-7EE6-4342-B048-85BDC9FD1C3A}</a:tableStyleId>
              </a:tblPr>
              <a:tblGrid>
                <a:gridCol w="911425">
                  <a:extLst>
                    <a:ext uri="{9D8B030D-6E8A-4147-A177-3AD203B41FA5}">
                      <a16:colId xmlns:a16="http://schemas.microsoft.com/office/drawing/2014/main" val="20000"/>
                    </a:ext>
                  </a:extLst>
                </a:gridCol>
                <a:gridCol w="3962307">
                  <a:extLst>
                    <a:ext uri="{9D8B030D-6E8A-4147-A177-3AD203B41FA5}">
                      <a16:colId xmlns:a16="http://schemas.microsoft.com/office/drawing/2014/main" val="20001"/>
                    </a:ext>
                  </a:extLst>
                </a:gridCol>
                <a:gridCol w="7318269">
                  <a:extLst>
                    <a:ext uri="{9D8B030D-6E8A-4147-A177-3AD203B41FA5}">
                      <a16:colId xmlns:a16="http://schemas.microsoft.com/office/drawing/2014/main" val="20002"/>
                    </a:ext>
                  </a:extLst>
                </a:gridCol>
              </a:tblGrid>
              <a:tr h="395150">
                <a:tc>
                  <a:txBody>
                    <a:bodyPr/>
                    <a:lstStyle/>
                    <a:p>
                      <a:pPr>
                        <a:defRPr/>
                      </a:pPr>
                      <a:r>
                        <a:rPr lang="de-DE" sz="1600" dirty="0">
                          <a:solidFill>
                            <a:schemeClr val="tx1"/>
                          </a:solidFill>
                          <a:latin typeface="Aptos" panose="020B0004020202020204" pitchFamily="34" charset="0"/>
                        </a:rPr>
                        <a:t>Karte</a:t>
                      </a:r>
                      <a:endParaRPr sz="1600" dirty="0">
                        <a:latin typeface="Aptos" panose="020B0004020202020204" pitchFamily="34" charset="0"/>
                      </a:endParaRPr>
                    </a:p>
                  </a:txBody>
                  <a:tcPr>
                    <a:solidFill>
                      <a:srgbClr val="92D050"/>
                    </a:solidFill>
                  </a:tcPr>
                </a:tc>
                <a:tc>
                  <a:txBody>
                    <a:bodyPr/>
                    <a:lstStyle/>
                    <a:p>
                      <a:pPr>
                        <a:defRPr/>
                      </a:pPr>
                      <a:r>
                        <a:rPr lang="de-DE" sz="1600" dirty="0">
                          <a:solidFill>
                            <a:schemeClr val="tx1"/>
                          </a:solidFill>
                          <a:latin typeface="Aptos" panose="020B0004020202020204" pitchFamily="34" charset="0"/>
                        </a:rPr>
                        <a:t>Thema</a:t>
                      </a:r>
                      <a:endParaRPr sz="1600" dirty="0">
                        <a:latin typeface="Aptos" panose="020B0004020202020204" pitchFamily="34" charset="0"/>
                      </a:endParaRPr>
                    </a:p>
                  </a:txBody>
                  <a:tcPr>
                    <a:solidFill>
                      <a:srgbClr val="92D050"/>
                    </a:solidFill>
                  </a:tcPr>
                </a:tc>
                <a:tc>
                  <a:txBody>
                    <a:bodyPr/>
                    <a:lstStyle/>
                    <a:p>
                      <a:pPr>
                        <a:defRPr/>
                      </a:pPr>
                      <a:r>
                        <a:rPr lang="de-DE" sz="1600" dirty="0">
                          <a:solidFill>
                            <a:schemeClr val="tx1"/>
                          </a:solidFill>
                          <a:latin typeface="Aptos" panose="020B0004020202020204" pitchFamily="34" charset="0"/>
                        </a:rPr>
                        <a:t>Kurzbeschreibung</a:t>
                      </a:r>
                      <a:endParaRPr sz="1600" dirty="0">
                        <a:latin typeface="Aptos" panose="020B0004020202020204" pitchFamily="34" charset="0"/>
                      </a:endParaRPr>
                    </a:p>
                  </a:txBody>
                  <a:tcPr>
                    <a:solidFill>
                      <a:srgbClr val="92D050"/>
                    </a:solidFill>
                  </a:tcPr>
                </a:tc>
                <a:extLst>
                  <a:ext uri="{0D108BD9-81ED-4DB2-BD59-A6C34878D82A}">
                    <a16:rowId xmlns:a16="http://schemas.microsoft.com/office/drawing/2014/main" val="10000"/>
                  </a:ext>
                </a:extLst>
              </a:tr>
              <a:tr h="833358">
                <a:tc>
                  <a:txBody>
                    <a:bodyPr/>
                    <a:lstStyle/>
                    <a:p>
                      <a:pPr>
                        <a:defRPr/>
                      </a:pPr>
                      <a:r>
                        <a:rPr lang="de-DE" sz="1600" b="1" dirty="0">
                          <a:latin typeface="Aptos" panose="020B0004020202020204" pitchFamily="34" charset="0"/>
                        </a:rPr>
                        <a:t>1 - 6</a:t>
                      </a:r>
                      <a:endParaRPr sz="1600" b="1" dirty="0">
                        <a:latin typeface="Aptos" panose="020B0004020202020204" pitchFamily="34" charset="0"/>
                      </a:endParaRPr>
                    </a:p>
                  </a:txBody>
                  <a:tcPr>
                    <a:solidFill>
                      <a:srgbClr val="DAEFC3"/>
                    </a:solidFill>
                  </a:tcPr>
                </a:tc>
                <a:tc>
                  <a:txBody>
                    <a:bodyPr/>
                    <a:lstStyle/>
                    <a:p>
                      <a:pPr>
                        <a:defRPr/>
                      </a:pPr>
                      <a:r>
                        <a:rPr lang="de-DE" sz="1600" b="1" dirty="0">
                          <a:latin typeface="Aptos" panose="020B0004020202020204" pitchFamily="34" charset="0"/>
                        </a:rPr>
                        <a:t>Unterrichtseinheit 1: </a:t>
                      </a:r>
                      <a:br>
                        <a:rPr lang="de-DE" sz="1600" dirty="0">
                          <a:latin typeface="Aptos" panose="020B0004020202020204" pitchFamily="34" charset="0"/>
                        </a:rPr>
                      </a:br>
                      <a:r>
                        <a:rPr lang="de-DE" sz="1600" dirty="0">
                          <a:latin typeface="Aptos" panose="020B0004020202020204" pitchFamily="34" charset="0"/>
                        </a:rPr>
                        <a:t>Einführung VR-Brille und Open </a:t>
                      </a:r>
                      <a:r>
                        <a:rPr lang="de-DE" sz="1600" dirty="0" err="1">
                          <a:latin typeface="Aptos" panose="020B0004020202020204" pitchFamily="34" charset="0"/>
                        </a:rPr>
                        <a:t>Brush</a:t>
                      </a:r>
                      <a:br>
                        <a:rPr lang="de-DE" sz="1600" dirty="0">
                          <a:latin typeface="Aptos" panose="020B0004020202020204" pitchFamily="34" charset="0"/>
                        </a:rPr>
                      </a:br>
                      <a:r>
                        <a:rPr lang="de-DE" sz="1600" dirty="0">
                          <a:latin typeface="Aptos" panose="020B0004020202020204" pitchFamily="34" charset="0"/>
                        </a:rPr>
                        <a:t>Gestaltungskriterium Raum (Raumwege)</a:t>
                      </a:r>
                      <a:endParaRPr sz="1600" dirty="0">
                        <a:latin typeface="Aptos" panose="020B0004020202020204" pitchFamily="34" charset="0"/>
                      </a:endParaRPr>
                    </a:p>
                  </a:txBody>
                  <a:tcPr>
                    <a:solidFill>
                      <a:srgbClr val="DAEFC3"/>
                    </a:solidFill>
                  </a:tcPr>
                </a:tc>
                <a:tc>
                  <a:txBody>
                    <a:bodyPr/>
                    <a:lstStyle/>
                    <a:p>
                      <a:pPr>
                        <a:defRPr/>
                      </a:pPr>
                      <a:r>
                        <a:rPr lang="de-DE" sz="1600" dirty="0">
                          <a:latin typeface="Aptos" panose="020B0004020202020204" pitchFamily="34" charset="0"/>
                        </a:rPr>
                        <a:t>Bedienung der VR-Brille und Funktionen von der App Open </a:t>
                      </a:r>
                      <a:r>
                        <a:rPr lang="de-DE" sz="1600" dirty="0" err="1">
                          <a:latin typeface="Aptos" panose="020B0004020202020204" pitchFamily="34" charset="0"/>
                        </a:rPr>
                        <a:t>Brush</a:t>
                      </a:r>
                      <a:r>
                        <a:rPr lang="de-DE" sz="1600" dirty="0">
                          <a:latin typeface="Aptos" panose="020B0004020202020204" pitchFamily="34" charset="0"/>
                        </a:rPr>
                        <a:t> kennenlernen.</a:t>
                      </a:r>
                      <a:br>
                        <a:rPr lang="de-DE" sz="1600" dirty="0">
                          <a:latin typeface="Aptos" panose="020B0004020202020204" pitchFamily="34" charset="0"/>
                        </a:rPr>
                      </a:br>
                      <a:r>
                        <a:rPr lang="de-DE" sz="1600" dirty="0">
                          <a:latin typeface="Aptos" panose="020B0004020202020204" pitchFamily="34" charset="0"/>
                        </a:rPr>
                        <a:t>Über das Zeichnen in den virtuellen Raum werden offene Raumwege ausprobiert und erfahren.</a:t>
                      </a:r>
                    </a:p>
                  </a:txBody>
                  <a:tcPr>
                    <a:solidFill>
                      <a:srgbClr val="DAEFC3"/>
                    </a:solidFill>
                  </a:tcPr>
                </a:tc>
                <a:extLst>
                  <a:ext uri="{0D108BD9-81ED-4DB2-BD59-A6C34878D82A}">
                    <a16:rowId xmlns:a16="http://schemas.microsoft.com/office/drawing/2014/main" val="10002"/>
                  </a:ext>
                </a:extLst>
              </a:tr>
              <a:tr h="913801">
                <a:tc>
                  <a:txBody>
                    <a:bodyPr/>
                    <a:lstStyle/>
                    <a:p>
                      <a:pPr>
                        <a:defRPr/>
                      </a:pPr>
                      <a:r>
                        <a:rPr lang="de-DE" sz="1600" b="1" dirty="0">
                          <a:latin typeface="Aptos" panose="020B0004020202020204" pitchFamily="34" charset="0"/>
                        </a:rPr>
                        <a:t>7 – 10</a:t>
                      </a:r>
                      <a:endParaRPr sz="1600" b="1" dirty="0">
                        <a:latin typeface="Aptos" panose="020B0004020202020204" pitchFamily="34" charset="0"/>
                      </a:endParaRPr>
                    </a:p>
                  </a:txBody>
                  <a:tcPr>
                    <a:solidFill>
                      <a:srgbClr val="BEE395"/>
                    </a:solidFill>
                  </a:tcPr>
                </a:tc>
                <a:tc>
                  <a:txBody>
                    <a:bodyPr/>
                    <a:lstStyle/>
                    <a:p>
                      <a:pPr>
                        <a:defRPr/>
                      </a:pPr>
                      <a:r>
                        <a:rPr lang="de-DE" sz="1600" b="1" dirty="0">
                          <a:latin typeface="Aptos" panose="020B0004020202020204" pitchFamily="34" charset="0"/>
                        </a:rPr>
                        <a:t>Unterrichtseinheit 2:</a:t>
                      </a:r>
                      <a:br>
                        <a:rPr lang="de-DE" sz="1600" dirty="0">
                          <a:latin typeface="Aptos" panose="020B0004020202020204" pitchFamily="34" charset="0"/>
                        </a:rPr>
                      </a:br>
                      <a:r>
                        <a:rPr lang="de-DE" sz="1600" dirty="0">
                          <a:latin typeface="Aptos" panose="020B0004020202020204" pitchFamily="34" charset="0"/>
                        </a:rPr>
                        <a:t>Raumwege und Raumformen</a:t>
                      </a:r>
                      <a:endParaRPr sz="1600" dirty="0">
                        <a:latin typeface="Aptos" panose="020B0004020202020204" pitchFamily="34" charset="0"/>
                      </a:endParaRPr>
                    </a:p>
                  </a:txBody>
                  <a:tcPr>
                    <a:solidFill>
                      <a:srgbClr val="BEE395"/>
                    </a:solidFill>
                  </a:tcPr>
                </a:tc>
                <a:tc>
                  <a:txBody>
                    <a:bodyPr/>
                    <a:lstStyle/>
                    <a:p>
                      <a:pPr marL="0" lvl="1" indent="0" algn="l">
                        <a:lnSpc>
                          <a:spcPct val="107000"/>
                        </a:lnSpc>
                        <a:buFont typeface="+mj-lt"/>
                        <a:buNone/>
                        <a:defRPr/>
                      </a:pPr>
                      <a:r>
                        <a:rPr lang="de-DE" sz="1600" i="0" dirty="0">
                          <a:latin typeface="Aptos" panose="020B0004020202020204" pitchFamily="34" charset="0"/>
                        </a:rPr>
                        <a:t>Bewegungserfahrung und Exploration zu geschlossenen Raumwegen und Raumformen in VR, unter Berücksichtigung unterschiedlicher Bewegungsqualitäten. Erste Festlegung und Ausarbeitung eigener Bewegungsabläufe.  </a:t>
                      </a:r>
                    </a:p>
                  </a:txBody>
                  <a:tcPr marL="90000" marR="90000">
                    <a:solidFill>
                      <a:srgbClr val="BEE395"/>
                    </a:solidFill>
                  </a:tcPr>
                </a:tc>
                <a:extLst>
                  <a:ext uri="{0D108BD9-81ED-4DB2-BD59-A6C34878D82A}">
                    <a16:rowId xmlns:a16="http://schemas.microsoft.com/office/drawing/2014/main" val="10003"/>
                  </a:ext>
                </a:extLst>
              </a:tr>
              <a:tr h="1067613">
                <a:tc>
                  <a:txBody>
                    <a:bodyPr/>
                    <a:lstStyle/>
                    <a:p>
                      <a:pPr>
                        <a:defRPr/>
                      </a:pPr>
                      <a:r>
                        <a:rPr lang="de-DE" sz="1600" b="1" dirty="0">
                          <a:latin typeface="Aptos" panose="020B0004020202020204" pitchFamily="34" charset="0"/>
                        </a:rPr>
                        <a:t>11 - 15</a:t>
                      </a:r>
                      <a:endParaRPr sz="1600" b="1" dirty="0">
                        <a:latin typeface="Aptos" panose="020B0004020202020204" pitchFamily="34" charset="0"/>
                      </a:endParaRPr>
                    </a:p>
                  </a:txBody>
                  <a:tcPr>
                    <a:solidFill>
                      <a:srgbClr val="DAEFC3"/>
                    </a:solidFill>
                  </a:tcPr>
                </a:tc>
                <a:tc>
                  <a:txBody>
                    <a:bodyPr/>
                    <a:lstStyle/>
                    <a:p>
                      <a:pPr>
                        <a:defRPr/>
                      </a:pPr>
                      <a:r>
                        <a:rPr lang="de-DE" sz="1600" b="1" dirty="0">
                          <a:latin typeface="Aptos" panose="020B0004020202020204" pitchFamily="34" charset="0"/>
                        </a:rPr>
                        <a:t>Unterrichtseinheit 3:</a:t>
                      </a:r>
                    </a:p>
                    <a:p>
                      <a:r>
                        <a:rPr lang="de-DE" sz="1600" b="0" dirty="0">
                          <a:latin typeface="Aptos" panose="020B0004020202020204"/>
                        </a:rPr>
                        <a:t>Führen – Folgen </a:t>
                      </a:r>
                    </a:p>
                    <a:p>
                      <a:r>
                        <a:rPr lang="de-DE" sz="1600" b="0" dirty="0">
                          <a:latin typeface="Aptos" panose="020B0004020202020204"/>
                        </a:rPr>
                        <a:t>und Kontraste bilden</a:t>
                      </a:r>
                    </a:p>
                  </a:txBody>
                  <a:tcPr>
                    <a:solidFill>
                      <a:srgbClr val="DAEFC3"/>
                    </a:solidFill>
                  </a:tcPr>
                </a:tc>
                <a:tc>
                  <a: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sz="1600" dirty="0">
                          <a:latin typeface="Aptos" panose="020B0004020202020204" pitchFamily="34" charset="0"/>
                        </a:rPr>
                        <a:t>Bewegungserfahrung zum Thema Führen - Folgen und Kontraste bilden. Unterschiedliche Bewegungsqualitäten werden im Duo umgesetzt und mit Kontrasten gespielt. Dabei werden Variation und Kontraste in den Kriterien Zeit (Tempo), Form und Raumebenen erfahren.</a:t>
                      </a:r>
                    </a:p>
                  </a:txBody>
                  <a:tcPr>
                    <a:solidFill>
                      <a:srgbClr val="DAEFC3"/>
                    </a:solidFill>
                  </a:tcPr>
                </a:tc>
                <a:extLst>
                  <a:ext uri="{0D108BD9-81ED-4DB2-BD59-A6C34878D82A}">
                    <a16:rowId xmlns:a16="http://schemas.microsoft.com/office/drawing/2014/main" val="10004"/>
                  </a:ext>
                </a:extLst>
              </a:tr>
              <a:tr h="823587">
                <a:tc>
                  <a:txBody>
                    <a:bodyPr/>
                    <a:lstStyle/>
                    <a:p>
                      <a:pPr>
                        <a:defRPr/>
                      </a:pPr>
                      <a:r>
                        <a:rPr lang="de-DE" sz="1600" b="1" dirty="0">
                          <a:latin typeface="Aptos" panose="020B0004020202020204" pitchFamily="34" charset="0"/>
                        </a:rPr>
                        <a:t>16 - 19</a:t>
                      </a:r>
                      <a:endParaRPr sz="1600" b="1" dirty="0">
                        <a:latin typeface="Aptos" panose="020B0004020202020204" pitchFamily="34" charset="0"/>
                      </a:endParaRPr>
                    </a:p>
                  </a:txBody>
                  <a:tcPr>
                    <a:solidFill>
                      <a:srgbClr val="BEE395"/>
                    </a:solidFill>
                  </a:tcPr>
                </a:tc>
                <a:tc>
                  <a:txBody>
                    <a:bodyPr/>
                    <a:lstStyle/>
                    <a:p>
                      <a:r>
                        <a:rPr lang="de-DE" sz="1600" b="1" dirty="0">
                          <a:latin typeface="Aptos" panose="020B0004020202020204"/>
                        </a:rPr>
                        <a:t>Unterrichtseinheit 4:</a:t>
                      </a:r>
                    </a:p>
                    <a:p>
                      <a:r>
                        <a:rPr lang="de-DE" sz="1600" b="0" dirty="0">
                          <a:latin typeface="Aptos" panose="020B0004020202020204"/>
                        </a:rPr>
                        <a:t>Nachgestaltung</a:t>
                      </a:r>
                    </a:p>
                  </a:txBody>
                  <a:tcPr>
                    <a:solidFill>
                      <a:srgbClr val="BEE395"/>
                    </a:solidFill>
                  </a:tcPr>
                </a:tc>
                <a:tc>
                  <a:txBody>
                    <a:bodyPr/>
                    <a:lstStyle/>
                    <a:p>
                      <a:pPr>
                        <a:defRPr/>
                      </a:pPr>
                      <a:r>
                        <a:rPr lang="de-DE" sz="1600" dirty="0">
                          <a:latin typeface="Aptos" panose="020B0004020202020204" pitchFamily="34" charset="0"/>
                        </a:rPr>
                        <a:t>Vermittlung eines vorgegebenen Bewegungsablaufs und Erläuterung des Hilfsmaterials: Darstellung des Bewegungsablaufs mit Erklärungen sowie QR-Code zu Lernvideo.</a:t>
                      </a:r>
                    </a:p>
                  </a:txBody>
                  <a:tcPr>
                    <a:solidFill>
                      <a:srgbClr val="BEE395"/>
                    </a:solidFill>
                  </a:tcPr>
                </a:tc>
                <a:extLst>
                  <a:ext uri="{0D108BD9-81ED-4DB2-BD59-A6C34878D82A}">
                    <a16:rowId xmlns:a16="http://schemas.microsoft.com/office/drawing/2014/main" val="569239670"/>
                  </a:ext>
                </a:extLst>
              </a:tr>
              <a:tr h="820097">
                <a:tc>
                  <a:txBody>
                    <a:bodyPr/>
                    <a:lstStyle/>
                    <a:p>
                      <a:pPr>
                        <a:defRPr/>
                      </a:pPr>
                      <a:r>
                        <a:rPr lang="de-DE" sz="1600" b="1" dirty="0">
                          <a:latin typeface="Aptos" panose="020B0004020202020204" pitchFamily="34" charset="0"/>
                        </a:rPr>
                        <a:t>20 – 21</a:t>
                      </a:r>
                      <a:endParaRPr sz="1600" b="1" dirty="0">
                        <a:latin typeface="Aptos" panose="020B0004020202020204" pitchFamily="34" charset="0"/>
                      </a:endParaRPr>
                    </a:p>
                  </a:txBody>
                  <a:tcPr>
                    <a:solidFill>
                      <a:srgbClr val="DAEFC3"/>
                    </a:solidFill>
                  </a:tcPr>
                </a:tc>
                <a:tc>
                  <a:txBody>
                    <a:bodyPr/>
                    <a:lstStyle/>
                    <a:p>
                      <a:r>
                        <a:rPr lang="de-DE" sz="1600" b="1" dirty="0">
                          <a:latin typeface="Aptos" panose="020B0004020202020204"/>
                        </a:rPr>
                        <a:t>Unterrichtseinheit 5-6:</a:t>
                      </a:r>
                    </a:p>
                    <a:p>
                      <a:r>
                        <a:rPr lang="de-DE" sz="1600" b="0" dirty="0">
                          <a:latin typeface="Aptos" panose="020B0004020202020204"/>
                        </a:rPr>
                        <a:t>Umgestaltung </a:t>
                      </a:r>
                      <a:r>
                        <a:rPr lang="de-DE" sz="1600" b="0">
                          <a:latin typeface="Aptos" panose="020B0004020202020204"/>
                        </a:rPr>
                        <a:t>und Präsentation</a:t>
                      </a:r>
                      <a:endParaRPr lang="de-DE" sz="1600" b="0" dirty="0">
                        <a:latin typeface="Aptos" panose="020B0004020202020204"/>
                      </a:endParaRPr>
                    </a:p>
                  </a:txBody>
                  <a:tcPr>
                    <a:solidFill>
                      <a:srgbClr val="DAEFC3"/>
                    </a:solidFill>
                  </a:tcPr>
                </a:tc>
                <a:tc>
                  <a:txBody>
                    <a:bodyPr/>
                    <a:lstStyle/>
                    <a:p>
                      <a:pPr>
                        <a:defRPr/>
                      </a:pPr>
                      <a:r>
                        <a:rPr lang="de-DE" sz="1600" dirty="0">
                          <a:latin typeface="Aptos" panose="020B0004020202020204" pitchFamily="34" charset="0"/>
                        </a:rPr>
                        <a:t>Aufgaben zur Umgestaltung in Kleingruppen sowie Übersicht der Formationsmöglichkeiten als Gruppe im Raum.</a:t>
                      </a:r>
                    </a:p>
                  </a:txBody>
                  <a:tcPr>
                    <a:solidFill>
                      <a:srgbClr val="DAEFC3"/>
                    </a:solidFill>
                  </a:tcPr>
                </a:tc>
                <a:extLst>
                  <a:ext uri="{0D108BD9-81ED-4DB2-BD59-A6C34878D82A}">
                    <a16:rowId xmlns:a16="http://schemas.microsoft.com/office/drawing/2014/main" val="3115584822"/>
                  </a:ext>
                </a:extLst>
              </a:tr>
            </a:tbl>
          </a:graphicData>
        </a:graphic>
      </p:graphicFrame>
      <p:pic>
        <p:nvPicPr>
          <p:cNvPr id="13" name="Grafik 12">
            <a:extLst>
              <a:ext uri="{FF2B5EF4-FFF2-40B4-BE49-F238E27FC236}">
                <a16:creationId xmlns:a16="http://schemas.microsoft.com/office/drawing/2014/main" id="{69463C7A-B1BC-486F-AA5A-30E5CC87A3D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10838" y="6566407"/>
            <a:ext cx="778245" cy="291593"/>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0" name="Rechteck 9">
            <a:extLst>
              <a:ext uri="{FF2B5EF4-FFF2-40B4-BE49-F238E27FC236}">
                <a16:creationId xmlns:a16="http://schemas.microsoft.com/office/drawing/2014/main" id="{D511C9FD-A277-76BD-154C-80A1C2C5D889}"/>
              </a:ext>
            </a:extLst>
          </p:cNvPr>
          <p:cNvSpPr/>
          <p:nvPr/>
        </p:nvSpPr>
        <p:spPr bwMode="auto">
          <a:xfrm>
            <a:off x="3141247" y="0"/>
            <a:ext cx="9048328" cy="61486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11504251" name="Textfeld 6"/>
          <p:cNvSpPr txBox="1"/>
          <p:nvPr/>
        </p:nvSpPr>
        <p:spPr bwMode="auto">
          <a:xfrm>
            <a:off x="11208568" y="6453336"/>
            <a:ext cx="928146" cy="369332"/>
          </a:xfrm>
          <a:prstGeom prst="rect">
            <a:avLst/>
          </a:prstGeom>
          <a:noFill/>
        </p:spPr>
        <p:txBody>
          <a:bodyPr wrap="square" rtlCol="0">
            <a:spAutoFit/>
          </a:bodyPr>
          <a:lstStyle/>
          <a:p>
            <a:pPr>
              <a:defRPr/>
            </a:pPr>
            <a:r>
              <a:rPr lang="de-DE" b="1" dirty="0"/>
              <a:t>Karte 2</a:t>
            </a:r>
            <a:endParaRPr b="1" dirty="0"/>
          </a:p>
        </p:txBody>
      </p:sp>
      <p:sp>
        <p:nvSpPr>
          <p:cNvPr id="1325210059" name="Titel 3"/>
          <p:cNvSpPr txBox="1"/>
          <p:nvPr/>
        </p:nvSpPr>
        <p:spPr bwMode="auto">
          <a:xfrm>
            <a:off x="848271" y="1340768"/>
            <a:ext cx="10504313" cy="4032448"/>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pPr>
              <a:defRPr/>
            </a:pPr>
            <a:r>
              <a:rPr lang="de-DE" sz="2000" b="1" dirty="0">
                <a:solidFill>
                  <a:srgbClr val="000000"/>
                </a:solidFill>
                <a:latin typeface="Aptos" panose="020B0004020202020204" pitchFamily="34" charset="0"/>
              </a:rPr>
              <a:t>Fokus: </a:t>
            </a:r>
            <a:r>
              <a:rPr lang="de-DE" sz="2000" b="1" dirty="0" err="1">
                <a:solidFill>
                  <a:srgbClr val="000000"/>
                </a:solidFill>
                <a:latin typeface="Aptos" panose="020B0004020202020204" pitchFamily="34" charset="0"/>
              </a:rPr>
              <a:t>Raumwege</a:t>
            </a:r>
            <a:r>
              <a:rPr lang="de-DE" sz="2000" b="1" dirty="0">
                <a:solidFill>
                  <a:srgbClr val="000000"/>
                </a:solidFill>
                <a:latin typeface="Aptos" panose="020B0004020202020204" pitchFamily="34" charset="0"/>
              </a:rPr>
              <a:t> und -formen in der Halle kennenlernen und ausprobieren.</a:t>
            </a:r>
            <a:endParaRPr lang="de-DE" sz="2000" dirty="0">
              <a:solidFill>
                <a:srgbClr val="000000"/>
              </a:solidFill>
              <a:latin typeface="Aptos" panose="020B0004020202020204" pitchFamily="34" charset="0"/>
            </a:endParaRPr>
          </a:p>
          <a:p>
            <a:pPr>
              <a:defRPr/>
            </a:pPr>
            <a:endParaRPr lang="de-DE" sz="2000" dirty="0">
              <a:solidFill>
                <a:srgbClr val="000000"/>
              </a:solidFill>
              <a:latin typeface="Aptos" panose="020B0004020202020204" pitchFamily="34" charset="0"/>
            </a:endParaRPr>
          </a:p>
          <a:p>
            <a:pPr>
              <a:defRPr/>
            </a:pPr>
            <a:r>
              <a:rPr lang="de-DE" sz="2000" b="1" dirty="0">
                <a:solidFill>
                  <a:srgbClr val="000000"/>
                </a:solidFill>
                <a:latin typeface="Aptos" panose="020B0004020202020204" pitchFamily="34" charset="0"/>
              </a:rPr>
              <a:t>1) Runde </a:t>
            </a:r>
            <a:r>
              <a:rPr lang="de-DE" sz="2000" b="1" dirty="0" err="1">
                <a:solidFill>
                  <a:srgbClr val="000000"/>
                </a:solidFill>
                <a:latin typeface="Aptos" panose="020B0004020202020204" pitchFamily="34" charset="0"/>
              </a:rPr>
              <a:t>Raumwege</a:t>
            </a:r>
            <a:r>
              <a:rPr lang="de-DE" sz="2000" b="1" dirty="0">
                <a:solidFill>
                  <a:srgbClr val="000000"/>
                </a:solidFill>
                <a:latin typeface="Aptos" panose="020B0004020202020204" pitchFamily="34" charset="0"/>
              </a:rPr>
              <a:t>: </a:t>
            </a:r>
            <a:br>
              <a:rPr lang="de-DE" sz="2000" b="1" dirty="0">
                <a:solidFill>
                  <a:srgbClr val="000000"/>
                </a:solidFill>
                <a:latin typeface="Aptos" panose="020B0004020202020204" pitchFamily="34" charset="0"/>
              </a:rPr>
            </a:br>
            <a:r>
              <a:rPr lang="de-DE" sz="2000" b="1" dirty="0">
                <a:solidFill>
                  <a:srgbClr val="000000"/>
                </a:solidFill>
                <a:latin typeface="Aptos" panose="020B0004020202020204" pitchFamily="34" charset="0"/>
              </a:rPr>
              <a:t>Alle</a:t>
            </a:r>
            <a:r>
              <a:rPr lang="de-DE" sz="2000" dirty="0">
                <a:solidFill>
                  <a:srgbClr val="000000"/>
                </a:solidFill>
                <a:latin typeface="Aptos" panose="020B0004020202020204" pitchFamily="34" charset="0"/>
              </a:rPr>
              <a:t> bewegen sich frei durch die Halle, dabei malen wir mit den Schritten </a:t>
            </a:r>
            <a:r>
              <a:rPr lang="de-DE" sz="2000" b="1" dirty="0">
                <a:solidFill>
                  <a:srgbClr val="000000"/>
                </a:solidFill>
                <a:latin typeface="Aptos" panose="020B0004020202020204" pitchFamily="34" charset="0"/>
              </a:rPr>
              <a:t>runde</a:t>
            </a:r>
            <a:r>
              <a:rPr lang="de-DE" sz="2000" dirty="0">
                <a:solidFill>
                  <a:srgbClr val="000000"/>
                </a:solidFill>
                <a:latin typeface="Aptos" panose="020B0004020202020204" pitchFamily="34" charset="0"/>
              </a:rPr>
              <a:t> Wege in den Raum. Mal klein und eng, dann groß und weit.</a:t>
            </a:r>
          </a:p>
          <a:p>
            <a:pPr marL="457200" indent="-457200">
              <a:buAutoNum type="arabicParenR"/>
              <a:defRPr/>
            </a:pPr>
            <a:endParaRPr lang="de-DE" sz="2000" dirty="0">
              <a:solidFill>
                <a:srgbClr val="000000"/>
              </a:solidFill>
              <a:latin typeface="Aptos" panose="020B0004020202020204" pitchFamily="34" charset="0"/>
            </a:endParaRPr>
          </a:p>
          <a:p>
            <a:pPr>
              <a:defRPr/>
            </a:pPr>
            <a:r>
              <a:rPr lang="de-DE" sz="2000" b="1" dirty="0">
                <a:solidFill>
                  <a:srgbClr val="000000"/>
                </a:solidFill>
                <a:latin typeface="Aptos" panose="020B0004020202020204" pitchFamily="34" charset="0"/>
              </a:rPr>
              <a:t>Erweiterung:</a:t>
            </a:r>
            <a:r>
              <a:rPr lang="de-DE" sz="2000" dirty="0">
                <a:solidFill>
                  <a:srgbClr val="000000"/>
                </a:solidFill>
                <a:latin typeface="Aptos" panose="020B0004020202020204" pitchFamily="34" charset="0"/>
              </a:rPr>
              <a:t>		</a:t>
            </a:r>
          </a:p>
          <a:p>
            <a:pPr>
              <a:defRPr/>
            </a:pPr>
            <a:r>
              <a:rPr lang="de-DE" sz="2000" b="1" dirty="0">
                <a:solidFill>
                  <a:srgbClr val="000000"/>
                </a:solidFill>
                <a:latin typeface="Aptos" panose="020B0004020202020204" pitchFamily="34" charset="0"/>
              </a:rPr>
              <a:t>a) </a:t>
            </a:r>
            <a:r>
              <a:rPr lang="de-DE" sz="2000" dirty="0">
                <a:solidFill>
                  <a:srgbClr val="000000"/>
                </a:solidFill>
                <a:latin typeface="Aptos" panose="020B0004020202020204" pitchFamily="34" charset="0"/>
              </a:rPr>
              <a:t>Zu zweit Treffen: eine Runde umeinander herum gehen, trennen und die nächste Person finden. Tempo (einfach, doppelt) und Bewegungsformen (gehen, laufen, hüpfen) variieren.</a:t>
            </a:r>
          </a:p>
          <a:p>
            <a:pPr>
              <a:defRPr/>
            </a:pPr>
            <a:br>
              <a:rPr lang="de-DE" sz="2000" dirty="0">
                <a:solidFill>
                  <a:srgbClr val="000000"/>
                </a:solidFill>
                <a:latin typeface="Aptos" panose="020B0004020202020204" pitchFamily="34" charset="0"/>
              </a:rPr>
            </a:br>
            <a:r>
              <a:rPr lang="de-DE" sz="2000" b="1" dirty="0">
                <a:solidFill>
                  <a:srgbClr val="000000"/>
                </a:solidFill>
                <a:latin typeface="Aptos" panose="020B0004020202020204" pitchFamily="34" charset="0"/>
              </a:rPr>
              <a:t>b) </a:t>
            </a:r>
            <a:r>
              <a:rPr lang="de-DE" sz="2000" dirty="0">
                <a:solidFill>
                  <a:srgbClr val="000000"/>
                </a:solidFill>
                <a:latin typeface="Aptos" panose="020B0004020202020204" pitchFamily="34" charset="0"/>
              </a:rPr>
              <a:t>Alle bleiben stehen und suchen sich insgeheim eine Person aus, die sie gleich verfolgen wollen. Auf „Los“ so schnell wie möglich der ausgewählten Person hinterher laufen. Auflösen und ggf.  2-3 mal mit unterschiedlichen Personen wiederholen.</a:t>
            </a:r>
            <a:endParaRPr sz="2000" dirty="0">
              <a:latin typeface="Aptos" panose="020B0004020202020204" pitchFamily="34" charset="0"/>
            </a:endParaRPr>
          </a:p>
        </p:txBody>
      </p:sp>
      <p:sp>
        <p:nvSpPr>
          <p:cNvPr id="4" name="Textfeld 3">
            <a:extLst>
              <a:ext uri="{FF2B5EF4-FFF2-40B4-BE49-F238E27FC236}">
                <a16:creationId xmlns:a16="http://schemas.microsoft.com/office/drawing/2014/main" id="{50EF5E94-4A53-4BEE-8198-C6742F95B896}"/>
              </a:ext>
            </a:extLst>
          </p:cNvPr>
          <p:cNvSpPr txBox="1"/>
          <p:nvPr/>
        </p:nvSpPr>
        <p:spPr bwMode="auto">
          <a:xfrm>
            <a:off x="767408" y="5877272"/>
            <a:ext cx="1584176" cy="369332"/>
          </a:xfrm>
          <a:prstGeom prst="rect">
            <a:avLst/>
          </a:prstGeom>
          <a:noFill/>
        </p:spPr>
        <p:txBody>
          <a:bodyPr wrap="square" rtlCol="0">
            <a:spAutoFit/>
          </a:bodyPr>
          <a:lstStyle/>
          <a:p>
            <a:pPr>
              <a:defRPr/>
            </a:pPr>
            <a:r>
              <a:rPr lang="de-DE" b="1" dirty="0">
                <a:solidFill>
                  <a:srgbClr val="000000"/>
                </a:solidFill>
                <a:latin typeface="Aptos"/>
              </a:rPr>
              <a:t>Zeit: </a:t>
            </a:r>
            <a:r>
              <a:rPr lang="de-DE" b="1" dirty="0" err="1">
                <a:solidFill>
                  <a:srgbClr val="000000"/>
                </a:solidFill>
                <a:latin typeface="Aptos"/>
              </a:rPr>
              <a:t>ca</a:t>
            </a:r>
            <a:r>
              <a:rPr lang="de-DE" b="1" dirty="0">
                <a:solidFill>
                  <a:srgbClr val="000000"/>
                </a:solidFill>
                <a:latin typeface="Aptos"/>
              </a:rPr>
              <a:t> 5 Min.</a:t>
            </a:r>
            <a:endParaRPr lang="de-DE" b="1" dirty="0"/>
          </a:p>
        </p:txBody>
      </p:sp>
      <p:sp>
        <p:nvSpPr>
          <p:cNvPr id="8" name="Titel 1">
            <a:extLst>
              <a:ext uri="{FF2B5EF4-FFF2-40B4-BE49-F238E27FC236}">
                <a16:creationId xmlns:a16="http://schemas.microsoft.com/office/drawing/2014/main" id="{8843B3F1-7B00-4309-FB49-B3654F2AE066}"/>
              </a:ext>
            </a:extLst>
          </p:cNvPr>
          <p:cNvSpPr txBox="1">
            <a:spLocks/>
          </p:cNvSpPr>
          <p:nvPr/>
        </p:nvSpPr>
        <p:spPr bwMode="auto">
          <a:xfrm>
            <a:off x="3272923" y="66086"/>
            <a:ext cx="8784976" cy="482688"/>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Warm-Up: </a:t>
            </a:r>
            <a:r>
              <a:rPr lang="de-DE" sz="3000" b="1" dirty="0" err="1">
                <a:latin typeface="Aptos" panose="020B0004020202020204" pitchFamily="34" charset="0"/>
              </a:rPr>
              <a:t>Raumwege</a:t>
            </a:r>
            <a:r>
              <a:rPr lang="de-DE" sz="3000" b="1" dirty="0">
                <a:latin typeface="Aptos" panose="020B0004020202020204" pitchFamily="34" charset="0"/>
              </a:rPr>
              <a:t> und Formen 1/4 </a:t>
            </a:r>
            <a:endParaRPr lang="de-DE" sz="3000" dirty="0">
              <a:latin typeface="Aptos" panose="020B0004020202020204" pitchFamily="34" charset="0"/>
            </a:endParaRPr>
          </a:p>
        </p:txBody>
      </p:sp>
      <p:sp>
        <p:nvSpPr>
          <p:cNvPr id="3" name="Ellipse 2">
            <a:extLst>
              <a:ext uri="{FF2B5EF4-FFF2-40B4-BE49-F238E27FC236}">
                <a16:creationId xmlns:a16="http://schemas.microsoft.com/office/drawing/2014/main" id="{758AC7D8-8C29-0C35-9F8E-E4E53CF9CB24}"/>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Rechteck 4">
            <a:extLst>
              <a:ext uri="{FF2B5EF4-FFF2-40B4-BE49-F238E27FC236}">
                <a16:creationId xmlns:a16="http://schemas.microsoft.com/office/drawing/2014/main" id="{E8B1E600-96DF-9028-1908-B7B21658B3BB}"/>
              </a:ext>
            </a:extLst>
          </p:cNvPr>
          <p:cNvSpPr/>
          <p:nvPr/>
        </p:nvSpPr>
        <p:spPr bwMode="auto">
          <a:xfrm>
            <a:off x="767408" y="58589"/>
            <a:ext cx="2361760" cy="584775"/>
          </a:xfrm>
          <a:prstGeom prst="rect">
            <a:avLst/>
          </a:prstGeom>
        </p:spPr>
        <p:txBody>
          <a:bodyPr wrap="square">
            <a:spAutoFit/>
          </a:bodyPr>
          <a:lstStyle/>
          <a:p>
            <a:r>
              <a:rPr lang="de-DE" sz="3200" b="1" dirty="0">
                <a:latin typeface="Aptos" panose="020B0004020202020204" pitchFamily="34" charset="0"/>
              </a:rPr>
              <a:t>VR Move LK </a:t>
            </a:r>
            <a:endParaRPr lang="de-DE" sz="3200" dirty="0"/>
          </a:p>
        </p:txBody>
      </p:sp>
      <p:pic>
        <p:nvPicPr>
          <p:cNvPr id="12" name="Grafik 11">
            <a:extLst>
              <a:ext uri="{FF2B5EF4-FFF2-40B4-BE49-F238E27FC236}">
                <a16:creationId xmlns:a16="http://schemas.microsoft.com/office/drawing/2014/main" id="{26CB9A58-2BC2-4AB7-97F4-E5226F0D8BF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10838" y="6566407"/>
            <a:ext cx="778245" cy="291593"/>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948266004" name="Textfeld 6"/>
          <p:cNvSpPr txBox="1"/>
          <p:nvPr/>
        </p:nvSpPr>
        <p:spPr bwMode="auto">
          <a:xfrm>
            <a:off x="11208568" y="6453336"/>
            <a:ext cx="928146" cy="369332"/>
          </a:xfrm>
          <a:prstGeom prst="rect">
            <a:avLst/>
          </a:prstGeom>
          <a:noFill/>
        </p:spPr>
        <p:txBody>
          <a:bodyPr wrap="square" rtlCol="0">
            <a:spAutoFit/>
          </a:bodyPr>
          <a:lstStyle/>
          <a:p>
            <a:pPr>
              <a:defRPr/>
            </a:pPr>
            <a:r>
              <a:rPr lang="de-DE" b="1" dirty="0"/>
              <a:t>Karte 3</a:t>
            </a:r>
            <a:endParaRPr b="1" dirty="0"/>
          </a:p>
        </p:txBody>
      </p:sp>
      <p:sp>
        <p:nvSpPr>
          <p:cNvPr id="4" name="Textfeld 3">
            <a:extLst>
              <a:ext uri="{FF2B5EF4-FFF2-40B4-BE49-F238E27FC236}">
                <a16:creationId xmlns:a16="http://schemas.microsoft.com/office/drawing/2014/main" id="{D68FC1A9-F248-267A-60B4-5B62A81AB760}"/>
              </a:ext>
            </a:extLst>
          </p:cNvPr>
          <p:cNvSpPr txBox="1"/>
          <p:nvPr/>
        </p:nvSpPr>
        <p:spPr bwMode="auto">
          <a:xfrm>
            <a:off x="767408" y="5926815"/>
            <a:ext cx="1872208" cy="369332"/>
          </a:xfrm>
          <a:prstGeom prst="rect">
            <a:avLst/>
          </a:prstGeom>
          <a:noFill/>
        </p:spPr>
        <p:txBody>
          <a:bodyPr wrap="square" rtlCol="0">
            <a:spAutoFit/>
          </a:bodyPr>
          <a:lstStyle/>
          <a:p>
            <a:r>
              <a:rPr lang="de-DE" b="1" dirty="0">
                <a:solidFill>
                  <a:srgbClr val="000000"/>
                </a:solidFill>
                <a:latin typeface="Aptos"/>
              </a:rPr>
              <a:t>Zeit: </a:t>
            </a:r>
            <a:r>
              <a:rPr lang="de-DE" b="1" dirty="0" err="1">
                <a:solidFill>
                  <a:srgbClr val="000000"/>
                </a:solidFill>
                <a:latin typeface="Aptos"/>
              </a:rPr>
              <a:t>ca</a:t>
            </a:r>
            <a:r>
              <a:rPr lang="de-DE" b="1" dirty="0">
                <a:solidFill>
                  <a:srgbClr val="000000"/>
                </a:solidFill>
                <a:latin typeface="Aptos"/>
              </a:rPr>
              <a:t> 3 - 5 Min.</a:t>
            </a:r>
            <a:endParaRPr lang="de-DE" dirty="0"/>
          </a:p>
        </p:txBody>
      </p:sp>
      <p:sp>
        <p:nvSpPr>
          <p:cNvPr id="3" name="Rechteck 2">
            <a:extLst>
              <a:ext uri="{FF2B5EF4-FFF2-40B4-BE49-F238E27FC236}">
                <a16:creationId xmlns:a16="http://schemas.microsoft.com/office/drawing/2014/main" id="{82D48CB0-4CB4-1908-D71B-3CC050931F15}"/>
              </a:ext>
            </a:extLst>
          </p:cNvPr>
          <p:cNvSpPr/>
          <p:nvPr/>
        </p:nvSpPr>
        <p:spPr bwMode="auto">
          <a:xfrm>
            <a:off x="3141247" y="0"/>
            <a:ext cx="9048328" cy="61486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5" name="Titel 1">
            <a:extLst>
              <a:ext uri="{FF2B5EF4-FFF2-40B4-BE49-F238E27FC236}">
                <a16:creationId xmlns:a16="http://schemas.microsoft.com/office/drawing/2014/main" id="{DBB2CB5F-2A1A-2917-7141-A29B635E00EC}"/>
              </a:ext>
            </a:extLst>
          </p:cNvPr>
          <p:cNvSpPr txBox="1">
            <a:spLocks/>
          </p:cNvSpPr>
          <p:nvPr/>
        </p:nvSpPr>
        <p:spPr bwMode="auto">
          <a:xfrm>
            <a:off x="3272923" y="66086"/>
            <a:ext cx="8784976" cy="482688"/>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Warm-Up: </a:t>
            </a:r>
            <a:r>
              <a:rPr lang="de-DE" sz="3000" b="1" dirty="0" err="1">
                <a:latin typeface="Aptos" panose="020B0004020202020204" pitchFamily="34" charset="0"/>
              </a:rPr>
              <a:t>Raumwege</a:t>
            </a:r>
            <a:r>
              <a:rPr lang="de-DE" sz="3000" b="1" dirty="0">
                <a:latin typeface="Aptos" panose="020B0004020202020204" pitchFamily="34" charset="0"/>
              </a:rPr>
              <a:t> und Formen 2/4 </a:t>
            </a:r>
            <a:endParaRPr lang="de-DE" sz="3000" dirty="0">
              <a:latin typeface="Aptos" panose="020B0004020202020204" pitchFamily="34" charset="0"/>
            </a:endParaRPr>
          </a:p>
        </p:txBody>
      </p:sp>
      <p:sp>
        <p:nvSpPr>
          <p:cNvPr id="7" name="Ellipse 6">
            <a:extLst>
              <a:ext uri="{FF2B5EF4-FFF2-40B4-BE49-F238E27FC236}">
                <a16:creationId xmlns:a16="http://schemas.microsoft.com/office/drawing/2014/main" id="{C3C00464-22B8-D73C-61F6-6E05DBD5475A}"/>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Rechteck 8">
            <a:extLst>
              <a:ext uri="{FF2B5EF4-FFF2-40B4-BE49-F238E27FC236}">
                <a16:creationId xmlns:a16="http://schemas.microsoft.com/office/drawing/2014/main" id="{E16F7F09-9FC6-502A-ECB4-7CCA0F6D0AFF}"/>
              </a:ext>
            </a:extLst>
          </p:cNvPr>
          <p:cNvSpPr/>
          <p:nvPr/>
        </p:nvSpPr>
        <p:spPr bwMode="auto">
          <a:xfrm>
            <a:off x="767408" y="58589"/>
            <a:ext cx="2361760" cy="584775"/>
          </a:xfrm>
          <a:prstGeom prst="rect">
            <a:avLst/>
          </a:prstGeom>
        </p:spPr>
        <p:txBody>
          <a:bodyPr wrap="square">
            <a:spAutoFit/>
          </a:bodyPr>
          <a:lstStyle/>
          <a:p>
            <a:r>
              <a:rPr lang="de-DE" sz="3200" b="1" dirty="0">
                <a:latin typeface="Aptos" panose="020B0004020202020204" pitchFamily="34" charset="0"/>
              </a:rPr>
              <a:t>VR Move LK </a:t>
            </a:r>
            <a:endParaRPr lang="de-DE" sz="3200" dirty="0"/>
          </a:p>
        </p:txBody>
      </p:sp>
      <p:sp>
        <p:nvSpPr>
          <p:cNvPr id="11" name="Titel 3">
            <a:extLst>
              <a:ext uri="{FF2B5EF4-FFF2-40B4-BE49-F238E27FC236}">
                <a16:creationId xmlns:a16="http://schemas.microsoft.com/office/drawing/2014/main" id="{4DE2B224-D716-42EC-8A77-A86CCA6C5A14}"/>
              </a:ext>
            </a:extLst>
          </p:cNvPr>
          <p:cNvSpPr txBox="1"/>
          <p:nvPr/>
        </p:nvSpPr>
        <p:spPr bwMode="auto">
          <a:xfrm>
            <a:off x="848271" y="1340768"/>
            <a:ext cx="10504313" cy="4320480"/>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pPr>
              <a:defRPr/>
            </a:pPr>
            <a:r>
              <a:rPr lang="de-DE" sz="2000" b="1" dirty="0">
                <a:solidFill>
                  <a:srgbClr val="000000"/>
                </a:solidFill>
                <a:latin typeface="Aptos" panose="020B0004020202020204" pitchFamily="34" charset="0"/>
              </a:rPr>
              <a:t>Fokus: </a:t>
            </a:r>
            <a:r>
              <a:rPr lang="de-DE" sz="2000" b="1" dirty="0" err="1">
                <a:solidFill>
                  <a:srgbClr val="000000"/>
                </a:solidFill>
                <a:latin typeface="Aptos" panose="020B0004020202020204" pitchFamily="34" charset="0"/>
              </a:rPr>
              <a:t>Raumwege</a:t>
            </a:r>
            <a:r>
              <a:rPr lang="de-DE" sz="2000" b="1" dirty="0">
                <a:solidFill>
                  <a:srgbClr val="000000"/>
                </a:solidFill>
                <a:latin typeface="Aptos" panose="020B0004020202020204" pitchFamily="34" charset="0"/>
              </a:rPr>
              <a:t> und – Formen in der Halle kennenlernen und ausprobieren.</a:t>
            </a:r>
            <a:endParaRPr lang="de-DE" sz="2000" dirty="0">
              <a:solidFill>
                <a:srgbClr val="000000"/>
              </a:solidFill>
              <a:latin typeface="Aptos" panose="020B0004020202020204" pitchFamily="34" charset="0"/>
            </a:endParaRPr>
          </a:p>
          <a:p>
            <a:pPr>
              <a:defRPr/>
            </a:pPr>
            <a:endParaRPr lang="de-DE" sz="2000" b="1" dirty="0">
              <a:solidFill>
                <a:srgbClr val="000000"/>
              </a:solidFill>
              <a:latin typeface="Aptos" panose="020B0004020202020204" pitchFamily="34" charset="0"/>
            </a:endParaRPr>
          </a:p>
          <a:p>
            <a:pPr>
              <a:defRPr/>
            </a:pPr>
            <a:r>
              <a:rPr lang="de-DE" sz="2000" b="1" dirty="0">
                <a:solidFill>
                  <a:srgbClr val="000000"/>
                </a:solidFill>
                <a:latin typeface="Aptos" panose="020B0004020202020204" pitchFamily="34" charset="0"/>
              </a:rPr>
              <a:t>2) Eckige </a:t>
            </a:r>
            <a:r>
              <a:rPr lang="de-DE" sz="2000" b="1" dirty="0" err="1">
                <a:solidFill>
                  <a:srgbClr val="000000"/>
                </a:solidFill>
                <a:latin typeface="Aptos" panose="020B0004020202020204" pitchFamily="34" charset="0"/>
              </a:rPr>
              <a:t>Raumwege</a:t>
            </a:r>
            <a:r>
              <a:rPr lang="de-DE" sz="2000" b="1" dirty="0">
                <a:solidFill>
                  <a:srgbClr val="000000"/>
                </a:solidFill>
                <a:latin typeface="Aptos" panose="020B0004020202020204" pitchFamily="34" charset="0"/>
              </a:rPr>
              <a:t>: </a:t>
            </a:r>
            <a:br>
              <a:rPr lang="de-DE" sz="2000" b="1" dirty="0">
                <a:solidFill>
                  <a:srgbClr val="000000"/>
                </a:solidFill>
                <a:latin typeface="Aptos" panose="020B0004020202020204" pitchFamily="34" charset="0"/>
              </a:rPr>
            </a:br>
            <a:r>
              <a:rPr lang="de-DE" sz="2000" b="1" dirty="0">
                <a:solidFill>
                  <a:srgbClr val="000000"/>
                </a:solidFill>
                <a:latin typeface="Aptos" panose="020B0004020202020204" pitchFamily="34" charset="0"/>
              </a:rPr>
              <a:t>Alle</a:t>
            </a:r>
            <a:r>
              <a:rPr lang="de-DE" sz="2000" dirty="0">
                <a:solidFill>
                  <a:srgbClr val="000000"/>
                </a:solidFill>
                <a:latin typeface="Aptos" panose="020B0004020202020204" pitchFamily="34" charset="0"/>
              </a:rPr>
              <a:t> bewegen sich frei durch die Halle, dabei malen wir mit den Schritten eckige und gerade Wege in den Raum. Wenn uns jemand auf gleicher Linie entgegen kommt, drehen wir uns beide um und gehen in gegengesetzter Richtung weiter. </a:t>
            </a:r>
            <a:endParaRPr lang="de-DE" sz="2000" dirty="0">
              <a:latin typeface="Aptos" panose="020B0004020202020204" pitchFamily="34" charset="0"/>
            </a:endParaRPr>
          </a:p>
          <a:p>
            <a:pPr>
              <a:defRPr/>
            </a:pPr>
            <a:br>
              <a:rPr lang="de-DE" sz="2000" dirty="0">
                <a:solidFill>
                  <a:srgbClr val="000000"/>
                </a:solidFill>
                <a:latin typeface="Aptos" panose="020B0004020202020204" pitchFamily="34" charset="0"/>
              </a:rPr>
            </a:br>
            <a:r>
              <a:rPr lang="de-DE" sz="2000" b="1" dirty="0">
                <a:solidFill>
                  <a:srgbClr val="000000"/>
                </a:solidFill>
                <a:latin typeface="Aptos" panose="020B0004020202020204" pitchFamily="34" charset="0"/>
              </a:rPr>
              <a:t>Erweiterung:</a:t>
            </a:r>
          </a:p>
          <a:p>
            <a:pPr>
              <a:defRPr/>
            </a:pPr>
            <a:r>
              <a:rPr lang="de-DE" sz="2000" b="1" dirty="0">
                <a:solidFill>
                  <a:srgbClr val="000000"/>
                </a:solidFill>
                <a:latin typeface="Aptos" panose="020B0004020202020204" pitchFamily="34" charset="0"/>
              </a:rPr>
              <a:t>a) </a:t>
            </a:r>
            <a:r>
              <a:rPr lang="de-DE" sz="2000" dirty="0">
                <a:solidFill>
                  <a:srgbClr val="000000"/>
                </a:solidFill>
                <a:latin typeface="Aptos" panose="020B0004020202020204" pitchFamily="34" charset="0"/>
              </a:rPr>
              <a:t>Jemanden zeitweise folgen, dann wieder allein durch den Raum gehen. Tempo (einfach, doppelt) und Bewegungsformen (laufen, hüpfen) variieren.</a:t>
            </a:r>
          </a:p>
          <a:p>
            <a:pPr>
              <a:defRPr/>
            </a:pPr>
            <a:br>
              <a:rPr lang="de-DE" sz="2000" dirty="0">
                <a:solidFill>
                  <a:srgbClr val="000000"/>
                </a:solidFill>
                <a:latin typeface="Aptos" panose="020B0004020202020204" pitchFamily="34" charset="0"/>
              </a:rPr>
            </a:br>
            <a:r>
              <a:rPr lang="de-DE" sz="2000" b="1" dirty="0">
                <a:solidFill>
                  <a:srgbClr val="000000"/>
                </a:solidFill>
                <a:latin typeface="Aptos" panose="020B0004020202020204" pitchFamily="34" charset="0"/>
              </a:rPr>
              <a:t>b) </a:t>
            </a:r>
            <a:r>
              <a:rPr lang="de-DE" sz="2000" dirty="0">
                <a:solidFill>
                  <a:srgbClr val="000000"/>
                </a:solidFill>
                <a:latin typeface="Aptos" panose="020B0004020202020204" pitchFamily="34" charset="0"/>
              </a:rPr>
              <a:t>Alle bleiben stehen, suchen sich insgeheim zwei Personen aus, zu denen sie den gleichen Abstand halten wollen. Die so gefundenen Dreiecksformationen, bewegen sich dann zusammen durch den Raum und versuchen die Konstellation beizubehalten.  </a:t>
            </a:r>
            <a:endParaRPr lang="de-DE" sz="2000" dirty="0">
              <a:latin typeface="Aptos" panose="020B0004020202020204" pitchFamily="34" charset="0"/>
            </a:endParaRPr>
          </a:p>
        </p:txBody>
      </p:sp>
      <p:pic>
        <p:nvPicPr>
          <p:cNvPr id="12" name="Grafik 11">
            <a:extLst>
              <a:ext uri="{FF2B5EF4-FFF2-40B4-BE49-F238E27FC236}">
                <a16:creationId xmlns:a16="http://schemas.microsoft.com/office/drawing/2014/main" id="{4DE5EF3A-2A61-49E4-8792-02060634DC9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10838" y="6566407"/>
            <a:ext cx="778245" cy="291593"/>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57609042" name="Textfeld 6"/>
          <p:cNvSpPr txBox="1"/>
          <p:nvPr/>
        </p:nvSpPr>
        <p:spPr bwMode="auto">
          <a:xfrm>
            <a:off x="11208568" y="6453336"/>
            <a:ext cx="928146" cy="369332"/>
          </a:xfrm>
          <a:prstGeom prst="rect">
            <a:avLst/>
          </a:prstGeom>
          <a:noFill/>
        </p:spPr>
        <p:txBody>
          <a:bodyPr wrap="square" rtlCol="0">
            <a:spAutoFit/>
          </a:bodyPr>
          <a:lstStyle/>
          <a:p>
            <a:pPr>
              <a:defRPr/>
            </a:pPr>
            <a:r>
              <a:rPr lang="de-DE" b="1" dirty="0"/>
              <a:t>Karte 4</a:t>
            </a:r>
            <a:endParaRPr b="1" dirty="0"/>
          </a:p>
        </p:txBody>
      </p:sp>
      <p:sp>
        <p:nvSpPr>
          <p:cNvPr id="2" name="Textfeld 1">
            <a:extLst>
              <a:ext uri="{FF2B5EF4-FFF2-40B4-BE49-F238E27FC236}">
                <a16:creationId xmlns:a16="http://schemas.microsoft.com/office/drawing/2014/main" id="{66AF8D2D-D938-4CE7-B886-D5F03CD2C80B}"/>
              </a:ext>
            </a:extLst>
          </p:cNvPr>
          <p:cNvSpPr txBox="1"/>
          <p:nvPr/>
        </p:nvSpPr>
        <p:spPr bwMode="auto">
          <a:xfrm>
            <a:off x="767408" y="5926815"/>
            <a:ext cx="2109448" cy="369332"/>
          </a:xfrm>
          <a:prstGeom prst="rect">
            <a:avLst/>
          </a:prstGeom>
          <a:noFill/>
        </p:spPr>
        <p:txBody>
          <a:bodyPr wrap="square" rtlCol="0">
            <a:spAutoFit/>
          </a:bodyPr>
          <a:lstStyle/>
          <a:p>
            <a:r>
              <a:rPr lang="de-DE" b="1" dirty="0">
                <a:solidFill>
                  <a:srgbClr val="000000"/>
                </a:solidFill>
                <a:latin typeface="Aptos"/>
              </a:rPr>
              <a:t>Zeit: </a:t>
            </a:r>
            <a:r>
              <a:rPr lang="de-DE" b="1" dirty="0" err="1">
                <a:solidFill>
                  <a:srgbClr val="000000"/>
                </a:solidFill>
                <a:latin typeface="Aptos"/>
              </a:rPr>
              <a:t>ca</a:t>
            </a:r>
            <a:r>
              <a:rPr lang="de-DE" b="1" dirty="0">
                <a:solidFill>
                  <a:srgbClr val="000000"/>
                </a:solidFill>
                <a:latin typeface="Aptos"/>
              </a:rPr>
              <a:t> 3 - 5 Min.</a:t>
            </a:r>
            <a:endParaRPr lang="de-DE" dirty="0"/>
          </a:p>
        </p:txBody>
      </p:sp>
      <p:sp>
        <p:nvSpPr>
          <p:cNvPr id="4" name="Rechteck 3">
            <a:extLst>
              <a:ext uri="{FF2B5EF4-FFF2-40B4-BE49-F238E27FC236}">
                <a16:creationId xmlns:a16="http://schemas.microsoft.com/office/drawing/2014/main" id="{B10BD289-A0B9-7675-C520-926AF6FA9876}"/>
              </a:ext>
            </a:extLst>
          </p:cNvPr>
          <p:cNvSpPr/>
          <p:nvPr/>
        </p:nvSpPr>
        <p:spPr bwMode="auto">
          <a:xfrm>
            <a:off x="3141247" y="0"/>
            <a:ext cx="9048328" cy="61486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5" name="Titel 1">
            <a:extLst>
              <a:ext uri="{FF2B5EF4-FFF2-40B4-BE49-F238E27FC236}">
                <a16:creationId xmlns:a16="http://schemas.microsoft.com/office/drawing/2014/main" id="{4C99A13B-0C5B-141E-C757-A0D02C2B1BE4}"/>
              </a:ext>
            </a:extLst>
          </p:cNvPr>
          <p:cNvSpPr txBox="1">
            <a:spLocks/>
          </p:cNvSpPr>
          <p:nvPr/>
        </p:nvSpPr>
        <p:spPr bwMode="auto">
          <a:xfrm>
            <a:off x="3272923" y="66086"/>
            <a:ext cx="8784976" cy="482688"/>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Warm-Up: </a:t>
            </a:r>
            <a:r>
              <a:rPr lang="de-DE" sz="3000" b="1" dirty="0" err="1">
                <a:latin typeface="Aptos" panose="020B0004020202020204" pitchFamily="34" charset="0"/>
              </a:rPr>
              <a:t>Raumwege</a:t>
            </a:r>
            <a:r>
              <a:rPr lang="de-DE" sz="3000" b="1" dirty="0">
                <a:latin typeface="Aptos" panose="020B0004020202020204" pitchFamily="34" charset="0"/>
              </a:rPr>
              <a:t> und Formen 3/4 </a:t>
            </a:r>
            <a:endParaRPr lang="de-DE" sz="3000" dirty="0">
              <a:latin typeface="Aptos" panose="020B0004020202020204" pitchFamily="34" charset="0"/>
            </a:endParaRPr>
          </a:p>
        </p:txBody>
      </p:sp>
      <p:sp>
        <p:nvSpPr>
          <p:cNvPr id="7" name="Ellipse 6">
            <a:extLst>
              <a:ext uri="{FF2B5EF4-FFF2-40B4-BE49-F238E27FC236}">
                <a16:creationId xmlns:a16="http://schemas.microsoft.com/office/drawing/2014/main" id="{C4981212-76FA-8CAA-FB7A-78ADCC8FA798}"/>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Rechteck 8">
            <a:extLst>
              <a:ext uri="{FF2B5EF4-FFF2-40B4-BE49-F238E27FC236}">
                <a16:creationId xmlns:a16="http://schemas.microsoft.com/office/drawing/2014/main" id="{29782459-EC9C-9CF8-E6AE-9AFF940F10E0}"/>
              </a:ext>
            </a:extLst>
          </p:cNvPr>
          <p:cNvSpPr/>
          <p:nvPr/>
        </p:nvSpPr>
        <p:spPr bwMode="auto">
          <a:xfrm>
            <a:off x="767408" y="58589"/>
            <a:ext cx="2361760" cy="584775"/>
          </a:xfrm>
          <a:prstGeom prst="rect">
            <a:avLst/>
          </a:prstGeom>
        </p:spPr>
        <p:txBody>
          <a:bodyPr wrap="square">
            <a:spAutoFit/>
          </a:bodyPr>
          <a:lstStyle/>
          <a:p>
            <a:r>
              <a:rPr lang="de-DE" sz="3200" b="1" dirty="0">
                <a:latin typeface="Aptos" panose="020B0004020202020204" pitchFamily="34" charset="0"/>
              </a:rPr>
              <a:t>VR Move LK </a:t>
            </a:r>
            <a:endParaRPr lang="de-DE" sz="3200" dirty="0"/>
          </a:p>
        </p:txBody>
      </p:sp>
      <p:sp>
        <p:nvSpPr>
          <p:cNvPr id="11" name="Titel 3">
            <a:extLst>
              <a:ext uri="{FF2B5EF4-FFF2-40B4-BE49-F238E27FC236}">
                <a16:creationId xmlns:a16="http://schemas.microsoft.com/office/drawing/2014/main" id="{323A39A2-DAA1-4C5D-B448-F2EBF8DE1C60}"/>
              </a:ext>
            </a:extLst>
          </p:cNvPr>
          <p:cNvSpPr txBox="1"/>
          <p:nvPr/>
        </p:nvSpPr>
        <p:spPr bwMode="auto">
          <a:xfrm>
            <a:off x="848271" y="1340768"/>
            <a:ext cx="10504313" cy="4320480"/>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pPr>
              <a:defRPr/>
            </a:pPr>
            <a:r>
              <a:rPr lang="de-DE" sz="2000" b="1" dirty="0">
                <a:solidFill>
                  <a:srgbClr val="000000"/>
                </a:solidFill>
                <a:latin typeface="Aptos" panose="020B0004020202020204" pitchFamily="34" charset="0"/>
              </a:rPr>
              <a:t>Fokus: Bewegungen vor- und nachmachen</a:t>
            </a:r>
            <a:endParaRPr lang="de-DE" sz="2000" b="1" dirty="0">
              <a:latin typeface="Aptos" panose="020B0004020202020204" pitchFamily="34" charset="0"/>
            </a:endParaRPr>
          </a:p>
          <a:p>
            <a:pPr>
              <a:defRPr/>
            </a:pPr>
            <a:endParaRPr lang="de-DE" sz="2000" dirty="0">
              <a:solidFill>
                <a:srgbClr val="000000"/>
              </a:solidFill>
              <a:latin typeface="Aptos" panose="020B0004020202020204" pitchFamily="34" charset="0"/>
            </a:endParaRPr>
          </a:p>
          <a:p>
            <a:pPr>
              <a:defRPr/>
            </a:pPr>
            <a:r>
              <a:rPr lang="de-DE" sz="2000" b="1" dirty="0">
                <a:solidFill>
                  <a:srgbClr val="000000"/>
                </a:solidFill>
                <a:latin typeface="Aptos" panose="020B0004020202020204" pitchFamily="34" charset="0"/>
              </a:rPr>
              <a:t>1) Zu zweit: </a:t>
            </a:r>
          </a:p>
          <a:p>
            <a:pPr>
              <a:defRPr/>
            </a:pPr>
            <a:r>
              <a:rPr lang="de-DE" sz="2000" dirty="0">
                <a:solidFill>
                  <a:srgbClr val="000000"/>
                </a:solidFill>
                <a:latin typeface="Aptos" panose="020B0004020202020204" pitchFamily="34" charset="0"/>
              </a:rPr>
              <a:t>Eine Person (A) bewegt sich durch die Halle mit den vorherigen Möglichkeiten: runde und eckige </a:t>
            </a:r>
            <a:r>
              <a:rPr lang="de-DE" sz="2000" dirty="0" err="1">
                <a:solidFill>
                  <a:srgbClr val="000000"/>
                </a:solidFill>
                <a:latin typeface="Aptos" panose="020B0004020202020204" pitchFamily="34" charset="0"/>
              </a:rPr>
              <a:t>Raumwege</a:t>
            </a:r>
            <a:r>
              <a:rPr lang="de-DE" sz="2000" dirty="0">
                <a:solidFill>
                  <a:srgbClr val="000000"/>
                </a:solidFill>
                <a:latin typeface="Aptos" panose="020B0004020202020204" pitchFamily="34" charset="0"/>
              </a:rPr>
              <a:t>, mal groß und raumgreifend oder mal klein am Platz. Die andere Person (B) folgt wie ein Schatten und macht die Bewegungen so genau wie möglich nach.</a:t>
            </a:r>
            <a:endParaRPr lang="de-DE" sz="2000" dirty="0">
              <a:latin typeface="Aptos" panose="020B0004020202020204" pitchFamily="34" charset="0"/>
            </a:endParaRPr>
          </a:p>
          <a:p>
            <a:pPr marL="342900" indent="-342900">
              <a:buFontTx/>
              <a:buChar char="-"/>
              <a:defRPr/>
            </a:pPr>
            <a:endParaRPr lang="de-DE" sz="2000" dirty="0">
              <a:solidFill>
                <a:srgbClr val="000000"/>
              </a:solidFill>
              <a:latin typeface="Aptos" panose="020B0004020202020204" pitchFamily="34" charset="0"/>
            </a:endParaRPr>
          </a:p>
          <a:p>
            <a:pPr>
              <a:defRPr/>
            </a:pPr>
            <a:r>
              <a:rPr lang="de-DE" sz="2000" b="1" dirty="0">
                <a:solidFill>
                  <a:srgbClr val="000000"/>
                </a:solidFill>
                <a:latin typeface="Aptos" panose="020B0004020202020204" pitchFamily="34" charset="0"/>
              </a:rPr>
              <a:t>Weiterführende Aufgaben: </a:t>
            </a:r>
          </a:p>
          <a:p>
            <a:pPr>
              <a:defRPr/>
            </a:pPr>
            <a:r>
              <a:rPr lang="de-DE" sz="2000" dirty="0">
                <a:solidFill>
                  <a:srgbClr val="000000"/>
                </a:solidFill>
                <a:latin typeface="Aptos" panose="020B0004020202020204" pitchFamily="34" charset="0"/>
              </a:rPr>
              <a:t>Führe deine*n Partner*in über einen Abenteuerpfad:</a:t>
            </a:r>
            <a:endParaRPr lang="de-DE" sz="2000" dirty="0">
              <a:latin typeface="Aptos" panose="020B0004020202020204" pitchFamily="34" charset="0"/>
            </a:endParaRPr>
          </a:p>
          <a:p>
            <a:pPr indent="-360000" defTabSz="360000">
              <a:buFont typeface="Arial" panose="020B0604020202020204" pitchFamily="34" charset="0"/>
              <a:buChar char="•"/>
              <a:tabLst>
                <a:tab pos="0" algn="l"/>
              </a:tabLst>
              <a:defRPr/>
            </a:pPr>
            <a:r>
              <a:rPr lang="de-DE" sz="2000" dirty="0">
                <a:solidFill>
                  <a:srgbClr val="000000"/>
                </a:solidFill>
                <a:latin typeface="Aptos" panose="020B0004020202020204" pitchFamily="34" charset="0"/>
                <a:sym typeface="Wingdings" panose="05000000000000000000" pitchFamily="2" charset="2"/>
              </a:rPr>
              <a:t>d</a:t>
            </a:r>
            <a:r>
              <a:rPr lang="de-DE" sz="2000" dirty="0">
                <a:solidFill>
                  <a:srgbClr val="000000"/>
                </a:solidFill>
                <a:latin typeface="Aptos" panose="020B0004020202020204" pitchFamily="34" charset="0"/>
              </a:rPr>
              <a:t>urch einen Dschungel / über die Dächer der Stadt / durch ein Spiegellabyrinth, durch die 				ganze Halle (Wo?)</a:t>
            </a:r>
          </a:p>
          <a:p>
            <a:pPr indent="-360000">
              <a:buFont typeface="Arial" panose="020B0604020202020204" pitchFamily="34" charset="0"/>
              <a:buChar char="•"/>
              <a:defRPr/>
            </a:pPr>
            <a:r>
              <a:rPr lang="de-DE" sz="2000" dirty="0">
                <a:solidFill>
                  <a:srgbClr val="000000"/>
                </a:solidFill>
                <a:latin typeface="Aptos" panose="020B0004020202020204" pitchFamily="34" charset="0"/>
                <a:sym typeface="Wingdings" panose="05000000000000000000" pitchFamily="2" charset="2"/>
              </a:rPr>
              <a:t>d</a:t>
            </a:r>
            <a:r>
              <a:rPr lang="de-DE" sz="2000" dirty="0">
                <a:solidFill>
                  <a:srgbClr val="000000"/>
                </a:solidFill>
                <a:latin typeface="Aptos" panose="020B0004020202020204" pitchFamily="34" charset="0"/>
              </a:rPr>
              <a:t>urch Honig/ im Wasser/ durch Gestrüpp, über heißen Sand (Wie?)</a:t>
            </a:r>
          </a:p>
          <a:p>
            <a:pPr>
              <a:defRPr/>
            </a:pPr>
            <a:endParaRPr lang="de-DE" sz="2000" dirty="0">
              <a:solidFill>
                <a:srgbClr val="000000"/>
              </a:solidFill>
              <a:latin typeface="Aptos" panose="020B0004020202020204" pitchFamily="34" charset="0"/>
            </a:endParaRPr>
          </a:p>
          <a:p>
            <a:pPr marL="342900" indent="-342900">
              <a:buFont typeface="Wingdings" panose="05000000000000000000" pitchFamily="2" charset="2"/>
              <a:buChar char="Ø"/>
              <a:defRPr/>
            </a:pPr>
            <a:r>
              <a:rPr lang="de-DE" sz="2000" dirty="0">
                <a:solidFill>
                  <a:srgbClr val="000000"/>
                </a:solidFill>
                <a:latin typeface="Aptos" panose="020B0004020202020204" pitchFamily="34" charset="0"/>
              </a:rPr>
              <a:t>Bei jeder Aufgabe die Rollen tauschen, sodass jede*r mal angeführt hat.</a:t>
            </a:r>
            <a:endParaRPr lang="de-DE" sz="2000" dirty="0">
              <a:latin typeface="Aptos" panose="020B0004020202020204" pitchFamily="34" charset="0"/>
            </a:endParaRPr>
          </a:p>
        </p:txBody>
      </p:sp>
      <p:pic>
        <p:nvPicPr>
          <p:cNvPr id="12" name="Grafik 11">
            <a:extLst>
              <a:ext uri="{FF2B5EF4-FFF2-40B4-BE49-F238E27FC236}">
                <a16:creationId xmlns:a16="http://schemas.microsoft.com/office/drawing/2014/main" id="{B9E10ECA-3146-4E4E-8F0D-46B683864ED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10838" y="6566407"/>
            <a:ext cx="778245" cy="291593"/>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600871271" name="Textfeld 6"/>
          <p:cNvSpPr txBox="1"/>
          <p:nvPr/>
        </p:nvSpPr>
        <p:spPr bwMode="auto">
          <a:xfrm>
            <a:off x="11208568" y="6453336"/>
            <a:ext cx="928146" cy="369332"/>
          </a:xfrm>
          <a:prstGeom prst="rect">
            <a:avLst/>
          </a:prstGeom>
          <a:noFill/>
        </p:spPr>
        <p:txBody>
          <a:bodyPr wrap="square" rtlCol="0">
            <a:spAutoFit/>
          </a:bodyPr>
          <a:lstStyle/>
          <a:p>
            <a:pPr>
              <a:defRPr/>
            </a:pPr>
            <a:r>
              <a:rPr lang="de-DE" b="1" dirty="0"/>
              <a:t>Karte 5</a:t>
            </a:r>
            <a:endParaRPr b="1" dirty="0"/>
          </a:p>
        </p:txBody>
      </p:sp>
      <p:sp>
        <p:nvSpPr>
          <p:cNvPr id="4" name="Textfeld 3">
            <a:extLst>
              <a:ext uri="{FF2B5EF4-FFF2-40B4-BE49-F238E27FC236}">
                <a16:creationId xmlns:a16="http://schemas.microsoft.com/office/drawing/2014/main" id="{8ABC15D3-8B0E-9089-05A2-EF0E0BCE671A}"/>
              </a:ext>
            </a:extLst>
          </p:cNvPr>
          <p:cNvSpPr txBox="1"/>
          <p:nvPr/>
        </p:nvSpPr>
        <p:spPr bwMode="auto">
          <a:xfrm>
            <a:off x="767408" y="5602779"/>
            <a:ext cx="2109448" cy="369332"/>
          </a:xfrm>
          <a:prstGeom prst="rect">
            <a:avLst/>
          </a:prstGeom>
          <a:noFill/>
        </p:spPr>
        <p:txBody>
          <a:bodyPr wrap="square" rtlCol="0">
            <a:spAutoFit/>
          </a:bodyPr>
          <a:lstStyle/>
          <a:p>
            <a:r>
              <a:rPr lang="de-DE" b="1" dirty="0">
                <a:solidFill>
                  <a:srgbClr val="000000"/>
                </a:solidFill>
                <a:latin typeface="Aptos"/>
              </a:rPr>
              <a:t>Zeit: </a:t>
            </a:r>
            <a:r>
              <a:rPr lang="de-DE" b="1" dirty="0" err="1">
                <a:solidFill>
                  <a:srgbClr val="000000"/>
                </a:solidFill>
                <a:latin typeface="Aptos"/>
              </a:rPr>
              <a:t>ca</a:t>
            </a:r>
            <a:r>
              <a:rPr lang="de-DE" b="1" dirty="0">
                <a:solidFill>
                  <a:srgbClr val="000000"/>
                </a:solidFill>
                <a:latin typeface="Aptos"/>
              </a:rPr>
              <a:t> 3 - 5 Min.</a:t>
            </a:r>
            <a:endParaRPr lang="de-DE" dirty="0"/>
          </a:p>
        </p:txBody>
      </p:sp>
      <p:sp>
        <p:nvSpPr>
          <p:cNvPr id="3" name="Rechteck 2">
            <a:extLst>
              <a:ext uri="{FF2B5EF4-FFF2-40B4-BE49-F238E27FC236}">
                <a16:creationId xmlns:a16="http://schemas.microsoft.com/office/drawing/2014/main" id="{A1ACB2D0-F9D1-9F04-0E18-AA47C79501AA}"/>
              </a:ext>
            </a:extLst>
          </p:cNvPr>
          <p:cNvSpPr/>
          <p:nvPr/>
        </p:nvSpPr>
        <p:spPr bwMode="auto">
          <a:xfrm>
            <a:off x="3141247" y="0"/>
            <a:ext cx="9048328" cy="61486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5" name="Titel 1">
            <a:extLst>
              <a:ext uri="{FF2B5EF4-FFF2-40B4-BE49-F238E27FC236}">
                <a16:creationId xmlns:a16="http://schemas.microsoft.com/office/drawing/2014/main" id="{92AE7672-11A7-83D2-04E4-15E8EC6FBCDD}"/>
              </a:ext>
            </a:extLst>
          </p:cNvPr>
          <p:cNvSpPr txBox="1">
            <a:spLocks/>
          </p:cNvSpPr>
          <p:nvPr/>
        </p:nvSpPr>
        <p:spPr bwMode="auto">
          <a:xfrm>
            <a:off x="3272923" y="66086"/>
            <a:ext cx="8784976" cy="482688"/>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Warm-Up: </a:t>
            </a:r>
            <a:r>
              <a:rPr lang="de-DE" sz="3000" b="1" dirty="0" err="1">
                <a:latin typeface="Aptos" panose="020B0004020202020204" pitchFamily="34" charset="0"/>
              </a:rPr>
              <a:t>Raumwege</a:t>
            </a:r>
            <a:r>
              <a:rPr lang="de-DE" sz="3000" b="1" dirty="0">
                <a:latin typeface="Aptos" panose="020B0004020202020204" pitchFamily="34" charset="0"/>
              </a:rPr>
              <a:t> und Formen 4/4 </a:t>
            </a:r>
            <a:endParaRPr lang="de-DE" sz="3000" dirty="0">
              <a:latin typeface="Aptos" panose="020B0004020202020204" pitchFamily="34" charset="0"/>
            </a:endParaRPr>
          </a:p>
        </p:txBody>
      </p:sp>
      <p:sp>
        <p:nvSpPr>
          <p:cNvPr id="7" name="Ellipse 6">
            <a:extLst>
              <a:ext uri="{FF2B5EF4-FFF2-40B4-BE49-F238E27FC236}">
                <a16:creationId xmlns:a16="http://schemas.microsoft.com/office/drawing/2014/main" id="{90323E0B-7216-196D-3326-78E24A4AD8D0}"/>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a:extLst>
              <a:ext uri="{FF2B5EF4-FFF2-40B4-BE49-F238E27FC236}">
                <a16:creationId xmlns:a16="http://schemas.microsoft.com/office/drawing/2014/main" id="{B65BF6B0-29E7-7596-5FB3-0D487C155CFE}"/>
              </a:ext>
            </a:extLst>
          </p:cNvPr>
          <p:cNvSpPr/>
          <p:nvPr/>
        </p:nvSpPr>
        <p:spPr bwMode="auto">
          <a:xfrm>
            <a:off x="767408" y="58589"/>
            <a:ext cx="2361760" cy="584775"/>
          </a:xfrm>
          <a:prstGeom prst="rect">
            <a:avLst/>
          </a:prstGeom>
        </p:spPr>
        <p:txBody>
          <a:bodyPr wrap="square">
            <a:spAutoFit/>
          </a:bodyPr>
          <a:lstStyle/>
          <a:p>
            <a:r>
              <a:rPr lang="de-DE" sz="3200" b="1" dirty="0">
                <a:latin typeface="Aptos" panose="020B0004020202020204" pitchFamily="34" charset="0"/>
              </a:rPr>
              <a:t>VR Move LK </a:t>
            </a:r>
            <a:endParaRPr lang="de-DE" sz="3200" dirty="0"/>
          </a:p>
        </p:txBody>
      </p:sp>
      <p:sp>
        <p:nvSpPr>
          <p:cNvPr id="11" name="Titel 3">
            <a:extLst>
              <a:ext uri="{FF2B5EF4-FFF2-40B4-BE49-F238E27FC236}">
                <a16:creationId xmlns:a16="http://schemas.microsoft.com/office/drawing/2014/main" id="{54142379-3ECC-4488-9CF6-C5EFE7E6CC85}"/>
              </a:ext>
            </a:extLst>
          </p:cNvPr>
          <p:cNvSpPr txBox="1"/>
          <p:nvPr/>
        </p:nvSpPr>
        <p:spPr bwMode="auto">
          <a:xfrm>
            <a:off x="848271" y="1844824"/>
            <a:ext cx="10504313" cy="3168352"/>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pPr>
              <a:defRPr/>
            </a:pPr>
            <a:r>
              <a:rPr lang="de-DE" sz="2000" b="1" dirty="0">
                <a:solidFill>
                  <a:srgbClr val="000000"/>
                </a:solidFill>
                <a:latin typeface="Aptos" panose="020B0004020202020204" pitchFamily="34" charset="0"/>
              </a:rPr>
              <a:t>Fokus: </a:t>
            </a:r>
            <a:r>
              <a:rPr lang="de-DE" sz="2000" b="1" dirty="0" err="1">
                <a:solidFill>
                  <a:srgbClr val="000000"/>
                </a:solidFill>
                <a:latin typeface="Aptos" panose="020B0004020202020204" pitchFamily="34" charset="0"/>
              </a:rPr>
              <a:t>Raumwege</a:t>
            </a:r>
            <a:r>
              <a:rPr lang="de-DE" sz="2000" b="1" dirty="0">
                <a:solidFill>
                  <a:srgbClr val="000000"/>
                </a:solidFill>
                <a:latin typeface="Aptos" panose="020B0004020202020204" pitchFamily="34" charset="0"/>
              </a:rPr>
              <a:t> und -formen ausprobieren und eigene Bewegungen erfinden.</a:t>
            </a:r>
            <a:endParaRPr lang="de-DE" sz="2000" dirty="0">
              <a:solidFill>
                <a:srgbClr val="000000"/>
              </a:solidFill>
              <a:latin typeface="Aptos" panose="020B0004020202020204" pitchFamily="34" charset="0"/>
            </a:endParaRPr>
          </a:p>
          <a:p>
            <a:pPr>
              <a:defRPr/>
            </a:pPr>
            <a:endParaRPr lang="de-DE" sz="2000" b="1" dirty="0">
              <a:solidFill>
                <a:srgbClr val="000000"/>
              </a:solidFill>
              <a:latin typeface="Aptos" panose="020B0004020202020204" pitchFamily="34" charset="0"/>
            </a:endParaRPr>
          </a:p>
          <a:p>
            <a:pPr>
              <a:defRPr/>
            </a:pPr>
            <a:r>
              <a:rPr lang="de-DE" sz="2000" b="1" dirty="0">
                <a:solidFill>
                  <a:srgbClr val="000000"/>
                </a:solidFill>
                <a:latin typeface="Aptos" panose="020B0004020202020204" pitchFamily="34" charset="0"/>
              </a:rPr>
              <a:t>3) Mit verschiedenen Körperteilen frei in den Raum malen</a:t>
            </a:r>
            <a:r>
              <a:rPr lang="de-DE" sz="2000" dirty="0">
                <a:solidFill>
                  <a:srgbClr val="000000"/>
                </a:solidFill>
                <a:latin typeface="Aptos" panose="020B0004020202020204" pitchFamily="34" charset="0"/>
              </a:rPr>
              <a:t>, nach Ansage der Lehrkraft:</a:t>
            </a:r>
            <a:endParaRPr lang="de-DE" sz="2000" dirty="0">
              <a:latin typeface="Aptos" panose="020B0004020202020204" pitchFamily="34" charset="0"/>
            </a:endParaRPr>
          </a:p>
          <a:p>
            <a:pPr marL="342900" indent="-342900">
              <a:buFont typeface="Arial" panose="020B0604020202020204" pitchFamily="34" charset="0"/>
              <a:buChar char="•"/>
              <a:defRPr/>
            </a:pPr>
            <a:r>
              <a:rPr lang="de-DE" sz="2000" dirty="0">
                <a:solidFill>
                  <a:srgbClr val="000000"/>
                </a:solidFill>
                <a:latin typeface="Aptos" panose="020B0004020202020204" pitchFamily="34" charset="0"/>
              </a:rPr>
              <a:t>den eigenen Vornamen mit (Hand r/l, Fuß r/l, Nasenspitze, …)</a:t>
            </a:r>
          </a:p>
          <a:p>
            <a:pPr marL="342900" indent="-342900">
              <a:buFont typeface="Arial" panose="020B0604020202020204" pitchFamily="34" charset="0"/>
              <a:buChar char="•"/>
              <a:defRPr/>
            </a:pPr>
            <a:r>
              <a:rPr lang="de-DE" sz="2000" dirty="0">
                <a:solidFill>
                  <a:srgbClr val="000000"/>
                </a:solidFill>
                <a:latin typeface="Aptos" panose="020B0004020202020204" pitchFamily="34" charset="0"/>
              </a:rPr>
              <a:t>verschiedene geometrische Formen der vorherigen Übung </a:t>
            </a:r>
            <a:endParaRPr lang="de-DE" sz="2000" dirty="0">
              <a:latin typeface="Aptos" panose="020B0004020202020204" pitchFamily="34" charset="0"/>
            </a:endParaRPr>
          </a:p>
          <a:p>
            <a:pPr>
              <a:defRPr/>
            </a:pPr>
            <a:r>
              <a:rPr lang="de-DE" sz="2000" b="1" dirty="0">
                <a:solidFill>
                  <a:srgbClr val="000000"/>
                </a:solidFill>
                <a:latin typeface="Aptos" panose="020B0004020202020204" pitchFamily="34" charset="0"/>
              </a:rPr>
              <a:t>				</a:t>
            </a:r>
          </a:p>
          <a:p>
            <a:pPr>
              <a:defRPr/>
            </a:pPr>
            <a:r>
              <a:rPr lang="de-DE" sz="2000" b="1" dirty="0">
                <a:solidFill>
                  <a:srgbClr val="000000"/>
                </a:solidFill>
                <a:latin typeface="Aptos" panose="020B0004020202020204" pitchFamily="34" charset="0"/>
              </a:rPr>
              <a:t>Variationsmöglichkeiten: 	</a:t>
            </a:r>
          </a:p>
          <a:p>
            <a:pPr>
              <a:defRPr/>
            </a:pPr>
            <a:endParaRPr lang="de-DE" sz="2000" dirty="0">
              <a:solidFill>
                <a:srgbClr val="000000"/>
              </a:solidFill>
              <a:latin typeface="Aptos" panose="020B0004020202020204" pitchFamily="34" charset="0"/>
            </a:endParaRPr>
          </a:p>
          <a:p>
            <a:pPr marL="342900" indent="-342900">
              <a:buFont typeface="Arial" panose="020B0604020202020204" pitchFamily="34" charset="0"/>
              <a:buChar char="•"/>
              <a:defRPr/>
            </a:pPr>
            <a:r>
              <a:rPr lang="de-DE" sz="2000" dirty="0">
                <a:solidFill>
                  <a:srgbClr val="000000"/>
                </a:solidFill>
                <a:latin typeface="Aptos" panose="020B0004020202020204" pitchFamily="34" charset="0"/>
              </a:rPr>
              <a:t>am Platz vs. in den Raum </a:t>
            </a:r>
          </a:p>
          <a:p>
            <a:pPr marL="342900" indent="-342900">
              <a:buFont typeface="Arial" panose="020B0604020202020204" pitchFamily="34" charset="0"/>
              <a:buChar char="•"/>
              <a:defRPr/>
            </a:pPr>
            <a:r>
              <a:rPr lang="de-DE" sz="2000" dirty="0">
                <a:solidFill>
                  <a:srgbClr val="000000"/>
                </a:solidFill>
                <a:latin typeface="Aptos" panose="020B0004020202020204" pitchFamily="34" charset="0"/>
              </a:rPr>
              <a:t>auf verschiedenen Ebenen: am Boden, in der Luft, an der Decke, an den Wänden, ...</a:t>
            </a:r>
            <a:endParaRPr lang="de-DE" sz="2000" dirty="0">
              <a:latin typeface="Aptos" panose="020B0004020202020204" pitchFamily="34" charset="0"/>
            </a:endParaRPr>
          </a:p>
        </p:txBody>
      </p:sp>
      <p:pic>
        <p:nvPicPr>
          <p:cNvPr id="12" name="Grafik 11">
            <a:extLst>
              <a:ext uri="{FF2B5EF4-FFF2-40B4-BE49-F238E27FC236}">
                <a16:creationId xmlns:a16="http://schemas.microsoft.com/office/drawing/2014/main" id="{F777B8F2-63CC-4C2E-BBC8-313A23D0B16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10838" y="6566407"/>
            <a:ext cx="778245" cy="291593"/>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C9CC9EC2-EA16-071D-F68A-86F6D8B3A4DC}"/>
            </a:ext>
          </a:extLst>
        </p:cNvPr>
        <p:cNvGrpSpPr/>
        <p:nvPr/>
      </p:nvGrpSpPr>
      <p:grpSpPr bwMode="auto">
        <a:xfrm>
          <a:off x="0" y="0"/>
          <a:ext cx="0" cy="0"/>
          <a:chOff x="0" y="0"/>
          <a:chExt cx="0" cy="0"/>
        </a:xfrm>
      </p:grpSpPr>
      <p:sp>
        <p:nvSpPr>
          <p:cNvPr id="2089862846" name="Textfeld 6">
            <a:extLst>
              <a:ext uri="{FF2B5EF4-FFF2-40B4-BE49-F238E27FC236}">
                <a16:creationId xmlns:a16="http://schemas.microsoft.com/office/drawing/2014/main" id="{76058B7E-09C1-61EB-096F-29E25508F838}"/>
              </a:ext>
            </a:extLst>
          </p:cNvPr>
          <p:cNvSpPr txBox="1"/>
          <p:nvPr/>
        </p:nvSpPr>
        <p:spPr bwMode="auto">
          <a:xfrm>
            <a:off x="11208568" y="6453336"/>
            <a:ext cx="928146" cy="369332"/>
          </a:xfrm>
          <a:prstGeom prst="rect">
            <a:avLst/>
          </a:prstGeom>
          <a:noFill/>
        </p:spPr>
        <p:txBody>
          <a:bodyPr wrap="square" rtlCol="0">
            <a:spAutoFit/>
          </a:bodyPr>
          <a:lstStyle/>
          <a:p>
            <a:pPr>
              <a:defRPr/>
            </a:pPr>
            <a:r>
              <a:rPr lang="de-DE" b="1" dirty="0"/>
              <a:t>Karte 6</a:t>
            </a:r>
            <a:endParaRPr b="1" dirty="0"/>
          </a:p>
        </p:txBody>
      </p:sp>
      <p:sp>
        <p:nvSpPr>
          <p:cNvPr id="6" name="Textfeld 5">
            <a:extLst>
              <a:ext uri="{FF2B5EF4-FFF2-40B4-BE49-F238E27FC236}">
                <a16:creationId xmlns:a16="http://schemas.microsoft.com/office/drawing/2014/main" id="{E4FA036E-1361-D9EA-A211-550958206D64}"/>
              </a:ext>
            </a:extLst>
          </p:cNvPr>
          <p:cNvSpPr txBox="1"/>
          <p:nvPr/>
        </p:nvSpPr>
        <p:spPr bwMode="auto">
          <a:xfrm>
            <a:off x="767408" y="5710791"/>
            <a:ext cx="2109448" cy="369332"/>
          </a:xfrm>
          <a:prstGeom prst="rect">
            <a:avLst/>
          </a:prstGeom>
          <a:noFill/>
        </p:spPr>
        <p:txBody>
          <a:bodyPr wrap="square" rtlCol="0">
            <a:spAutoFit/>
          </a:bodyPr>
          <a:lstStyle/>
          <a:p>
            <a:r>
              <a:rPr lang="de-DE" b="1" dirty="0">
                <a:solidFill>
                  <a:srgbClr val="000000"/>
                </a:solidFill>
                <a:latin typeface="Aptos"/>
              </a:rPr>
              <a:t>Zeit: </a:t>
            </a:r>
            <a:r>
              <a:rPr lang="de-DE" b="1" dirty="0" err="1">
                <a:solidFill>
                  <a:srgbClr val="000000"/>
                </a:solidFill>
                <a:latin typeface="Aptos"/>
              </a:rPr>
              <a:t>ca</a:t>
            </a:r>
            <a:r>
              <a:rPr lang="de-DE" b="1" dirty="0">
                <a:solidFill>
                  <a:srgbClr val="000000"/>
                </a:solidFill>
                <a:latin typeface="Aptos"/>
              </a:rPr>
              <a:t> 3 - 5 Min.</a:t>
            </a:r>
            <a:endParaRPr lang="de-DE" dirty="0"/>
          </a:p>
        </p:txBody>
      </p:sp>
      <p:sp>
        <p:nvSpPr>
          <p:cNvPr id="3" name="Rechteck 2">
            <a:extLst>
              <a:ext uri="{FF2B5EF4-FFF2-40B4-BE49-F238E27FC236}">
                <a16:creationId xmlns:a16="http://schemas.microsoft.com/office/drawing/2014/main" id="{73634476-C9AC-EA07-69F9-A282018F33AE}"/>
              </a:ext>
            </a:extLst>
          </p:cNvPr>
          <p:cNvSpPr/>
          <p:nvPr/>
        </p:nvSpPr>
        <p:spPr bwMode="auto">
          <a:xfrm>
            <a:off x="3141247" y="0"/>
            <a:ext cx="9048328" cy="61486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8" name="Titel 1">
            <a:extLst>
              <a:ext uri="{FF2B5EF4-FFF2-40B4-BE49-F238E27FC236}">
                <a16:creationId xmlns:a16="http://schemas.microsoft.com/office/drawing/2014/main" id="{377393B4-553A-95CA-78ED-9ADE4404EC05}"/>
              </a:ext>
            </a:extLst>
          </p:cNvPr>
          <p:cNvSpPr txBox="1">
            <a:spLocks/>
          </p:cNvSpPr>
          <p:nvPr/>
        </p:nvSpPr>
        <p:spPr bwMode="auto">
          <a:xfrm>
            <a:off x="3272923" y="66086"/>
            <a:ext cx="8784976" cy="482688"/>
          </a:xfrm>
          <a:prstGeom prst="rect">
            <a:avLst/>
          </a:prstGeom>
        </p:spPr>
        <p:txBody>
          <a:bodyPr vert="horz" lIns="0" tIns="0" rIns="0" bIns="0" rtlCol="0" anchor="b">
            <a:noAutofit/>
          </a:bodyPr>
          <a:lstStyle>
            <a:lvl1pPr algn="l" defTabSz="914400">
              <a:lnSpc>
                <a:spcPct val="100000"/>
              </a:lnSpc>
              <a:spcBef>
                <a:spcPts val="0"/>
              </a:spcBef>
              <a:buNone/>
              <a:defRPr sz="5000" spc="0">
                <a:solidFill>
                  <a:schemeClr val="tx1"/>
                </a:solidFill>
                <a:latin typeface="+mn-lt"/>
                <a:ea typeface="+mj-ea"/>
                <a:cs typeface="+mj-cs"/>
              </a:defRPr>
            </a:lvl1pPr>
          </a:lstStyle>
          <a:p>
            <a:pPr>
              <a:defRPr/>
            </a:pPr>
            <a:r>
              <a:rPr lang="de-DE" sz="3000" b="1" dirty="0">
                <a:latin typeface="Aptos" panose="020B0004020202020204" pitchFamily="34" charset="0"/>
              </a:rPr>
              <a:t>Warm-Up: Formen und Kontraste 1/5 </a:t>
            </a:r>
            <a:endParaRPr lang="de-DE" sz="3000" dirty="0">
              <a:latin typeface="Aptos" panose="020B0004020202020204" pitchFamily="34" charset="0"/>
            </a:endParaRPr>
          </a:p>
        </p:txBody>
      </p:sp>
      <p:sp>
        <p:nvSpPr>
          <p:cNvPr id="2" name="Ellipse 1">
            <a:extLst>
              <a:ext uri="{FF2B5EF4-FFF2-40B4-BE49-F238E27FC236}">
                <a16:creationId xmlns:a16="http://schemas.microsoft.com/office/drawing/2014/main" id="{E184F65C-EE27-18E5-9D06-759D17FAEC82}"/>
              </a:ext>
            </a:extLst>
          </p:cNvPr>
          <p:cNvSpPr/>
          <p:nvPr/>
        </p:nvSpPr>
        <p:spPr bwMode="auto">
          <a:xfrm>
            <a:off x="263352" y="440688"/>
            <a:ext cx="180000" cy="180000"/>
          </a:xfrm>
          <a:prstGeom prst="ellipse">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Rechteck 3">
            <a:extLst>
              <a:ext uri="{FF2B5EF4-FFF2-40B4-BE49-F238E27FC236}">
                <a16:creationId xmlns:a16="http://schemas.microsoft.com/office/drawing/2014/main" id="{5EC1BA5A-106A-446B-D463-3A1DE82C45A8}"/>
              </a:ext>
            </a:extLst>
          </p:cNvPr>
          <p:cNvSpPr/>
          <p:nvPr/>
        </p:nvSpPr>
        <p:spPr bwMode="auto">
          <a:xfrm>
            <a:off x="767408" y="58589"/>
            <a:ext cx="2361760" cy="584775"/>
          </a:xfrm>
          <a:prstGeom prst="rect">
            <a:avLst/>
          </a:prstGeom>
        </p:spPr>
        <p:txBody>
          <a:bodyPr wrap="square">
            <a:spAutoFit/>
          </a:bodyPr>
          <a:lstStyle/>
          <a:p>
            <a:r>
              <a:rPr lang="de-DE" sz="3200" b="1" dirty="0">
                <a:latin typeface="Aptos" panose="020B0004020202020204" pitchFamily="34" charset="0"/>
              </a:rPr>
              <a:t>VR Move LK </a:t>
            </a:r>
            <a:endParaRPr lang="de-DE" sz="3200" dirty="0"/>
          </a:p>
        </p:txBody>
      </p:sp>
      <p:sp>
        <p:nvSpPr>
          <p:cNvPr id="11" name="Titel 3">
            <a:extLst>
              <a:ext uri="{FF2B5EF4-FFF2-40B4-BE49-F238E27FC236}">
                <a16:creationId xmlns:a16="http://schemas.microsoft.com/office/drawing/2014/main" id="{6837D0CA-C9DF-47DF-AE45-4122C548EAC8}"/>
              </a:ext>
            </a:extLst>
          </p:cNvPr>
          <p:cNvSpPr txBox="1"/>
          <p:nvPr/>
        </p:nvSpPr>
        <p:spPr bwMode="auto">
          <a:xfrm>
            <a:off x="848271" y="1844824"/>
            <a:ext cx="10504313" cy="3384376"/>
          </a:xfrm>
          <a:prstGeom prst="rect">
            <a:avLst/>
          </a:prstGeom>
          <a:solidFill>
            <a:schemeClr val="bg1"/>
          </a:solidFill>
          <a:ln w="28575">
            <a:noFill/>
          </a:ln>
        </p:spPr>
        <p:txBody>
          <a:bodyPr vert="horz" lIns="0" tIns="0" rIns="0" bIns="0" rtlCol="0" anchor="t">
            <a:noAutofit/>
          </a:bodyPr>
          <a:lstStyle>
            <a:lvl1pPr algn="l" defTabSz="914400">
              <a:lnSpc>
                <a:spcPct val="100000"/>
              </a:lnSpc>
              <a:spcBef>
                <a:spcPts val="0"/>
              </a:spcBef>
              <a:buNone/>
              <a:defRPr sz="2800" spc="30">
                <a:solidFill>
                  <a:schemeClr val="tx1"/>
                </a:solidFill>
                <a:latin typeface="+mj-lt"/>
                <a:ea typeface="+mj-ea"/>
                <a:cs typeface="+mj-cs"/>
              </a:defRPr>
            </a:lvl1pPr>
          </a:lstStyle>
          <a:p>
            <a:pPr>
              <a:defRPr/>
            </a:pPr>
            <a:r>
              <a:rPr lang="de-DE" sz="2000" b="1" dirty="0">
                <a:latin typeface="Aptos" panose="020B0004020202020204" pitchFamily="34" charset="0"/>
              </a:rPr>
              <a:t>Fokus: Formenspiel - ausprobieren verschiedener Formen</a:t>
            </a:r>
            <a:br>
              <a:rPr lang="de-DE" sz="2000" b="1" dirty="0">
                <a:latin typeface="Aptos" panose="020B0004020202020204" pitchFamily="34" charset="0"/>
              </a:rPr>
            </a:br>
            <a:endParaRPr lang="de-DE" sz="2000" dirty="0">
              <a:latin typeface="Aptos" panose="020B0004020202020204" pitchFamily="34" charset="0"/>
            </a:endParaRPr>
          </a:p>
          <a:p>
            <a:pPr>
              <a:defRPr/>
            </a:pPr>
            <a:r>
              <a:rPr lang="de-DE" sz="2000" b="1" dirty="0">
                <a:solidFill>
                  <a:srgbClr val="000000"/>
                </a:solidFill>
                <a:latin typeface="Aptos" panose="020B0004020202020204" pitchFamily="34" charset="0"/>
              </a:rPr>
              <a:t>1)</a:t>
            </a:r>
            <a:r>
              <a:rPr lang="de-DE" sz="2000" dirty="0">
                <a:solidFill>
                  <a:srgbClr val="000000"/>
                </a:solidFill>
                <a:latin typeface="Aptos" panose="020B0004020202020204" pitchFamily="34" charset="0"/>
              </a:rPr>
              <a:t> Kreise mit dem Körper in den Raum stellen/ legen  - allein/ zu zweit/ zu dritt …</a:t>
            </a:r>
          </a:p>
          <a:p>
            <a:pPr>
              <a:defRPr/>
            </a:pPr>
            <a:br>
              <a:rPr lang="de-DE" sz="500" b="1" dirty="0">
                <a:solidFill>
                  <a:srgbClr val="000000"/>
                </a:solidFill>
                <a:latin typeface="Aptos" panose="020B0004020202020204" pitchFamily="34" charset="0"/>
              </a:rPr>
            </a:br>
            <a:r>
              <a:rPr lang="de-DE" sz="2000" b="1" dirty="0">
                <a:solidFill>
                  <a:srgbClr val="000000"/>
                </a:solidFill>
                <a:latin typeface="Aptos" panose="020B0004020202020204" pitchFamily="34" charset="0"/>
              </a:rPr>
              <a:t>2) </a:t>
            </a:r>
            <a:r>
              <a:rPr lang="de-DE" sz="2000" dirty="0">
                <a:solidFill>
                  <a:srgbClr val="000000"/>
                </a:solidFill>
                <a:latin typeface="Aptos" panose="020B0004020202020204" pitchFamily="34" charset="0"/>
              </a:rPr>
              <a:t>Rechtecke mit dem Körper in den Raum stellen/ legen - allein/ zu zweit/ zu dritt …</a:t>
            </a:r>
          </a:p>
          <a:p>
            <a:pPr>
              <a:defRPr/>
            </a:pPr>
            <a:br>
              <a:rPr lang="de-DE" sz="500" b="1" dirty="0">
                <a:solidFill>
                  <a:srgbClr val="000000"/>
                </a:solidFill>
                <a:latin typeface="Aptos" panose="020B0004020202020204" pitchFamily="34" charset="0"/>
              </a:rPr>
            </a:br>
            <a:r>
              <a:rPr lang="de-DE" sz="2000" b="1" dirty="0">
                <a:solidFill>
                  <a:srgbClr val="000000"/>
                </a:solidFill>
                <a:latin typeface="Aptos" panose="020B0004020202020204" pitchFamily="34" charset="0"/>
              </a:rPr>
              <a:t>3) </a:t>
            </a:r>
            <a:r>
              <a:rPr lang="de-DE" sz="2000" dirty="0">
                <a:solidFill>
                  <a:srgbClr val="000000"/>
                </a:solidFill>
                <a:latin typeface="Aptos" panose="020B0004020202020204" pitchFamily="34" charset="0"/>
              </a:rPr>
              <a:t>Dreiecke mit dem Körper in den Raum stellen/ legen - allein/ zu zweit/ zu dritt …</a:t>
            </a:r>
          </a:p>
          <a:p>
            <a:pPr>
              <a:defRPr/>
            </a:pPr>
            <a:endParaRPr lang="de-DE" sz="500" dirty="0">
              <a:solidFill>
                <a:srgbClr val="000000"/>
              </a:solidFill>
              <a:latin typeface="Aptos" panose="020B0004020202020204" pitchFamily="34" charset="0"/>
            </a:endParaRPr>
          </a:p>
          <a:p>
            <a:pPr defTabSz="288000">
              <a:defRPr/>
            </a:pPr>
            <a:r>
              <a:rPr lang="de-DE" sz="2000" b="1" dirty="0">
                <a:solidFill>
                  <a:srgbClr val="000000"/>
                </a:solidFill>
                <a:latin typeface="Aptos" panose="020B0004020202020204" pitchFamily="34" charset="0"/>
              </a:rPr>
              <a:t>4) </a:t>
            </a:r>
            <a:r>
              <a:rPr lang="de-DE" sz="2000" dirty="0">
                <a:solidFill>
                  <a:srgbClr val="000000"/>
                </a:solidFill>
                <a:latin typeface="Aptos" panose="020B0004020202020204" pitchFamily="34" charset="0"/>
              </a:rPr>
              <a:t>Formen-Puzzle: Eine Person stellt eine gewählte Form in den Raum – die nächste puzzelt sich 	jeweils mit einer eigenen, neuen Form an. Sobald alle </a:t>
            </a:r>
            <a:r>
              <a:rPr lang="de-DE" sz="2000" dirty="0" err="1">
                <a:solidFill>
                  <a:srgbClr val="000000"/>
                </a:solidFill>
                <a:latin typeface="Aptos" panose="020B0004020202020204" pitchFamily="34" charset="0"/>
              </a:rPr>
              <a:t>angepuzzelt</a:t>
            </a:r>
            <a:r>
              <a:rPr lang="de-DE" sz="2000" dirty="0">
                <a:solidFill>
                  <a:srgbClr val="000000"/>
                </a:solidFill>
                <a:latin typeface="Aptos" panose="020B0004020202020204" pitchFamily="34" charset="0"/>
              </a:rPr>
              <a:t> sind, kurz das Bild halten, 	dann zerfließen alle zum Boden und lösen das Bild auf. Eine andere Person sucht eine neue 	Stelle im Raum und startet ein neues Formen-Puzzle, mit einer neuen Position, an der die 	Gruppe sich erneut zügig </a:t>
            </a:r>
            <a:r>
              <a:rPr lang="de-DE" sz="2000" dirty="0" err="1">
                <a:solidFill>
                  <a:srgbClr val="000000"/>
                </a:solidFill>
                <a:latin typeface="Aptos" panose="020B0004020202020204" pitchFamily="34" charset="0"/>
              </a:rPr>
              <a:t>anpuzzelt</a:t>
            </a:r>
            <a:r>
              <a:rPr lang="de-DE" sz="2000" dirty="0">
                <a:solidFill>
                  <a:srgbClr val="000000"/>
                </a:solidFill>
                <a:latin typeface="Aptos" panose="020B0004020202020204" pitchFamily="34" charset="0"/>
              </a:rPr>
              <a:t>. </a:t>
            </a:r>
          </a:p>
        </p:txBody>
      </p:sp>
      <p:pic>
        <p:nvPicPr>
          <p:cNvPr id="12" name="Grafik 11">
            <a:extLst>
              <a:ext uri="{FF2B5EF4-FFF2-40B4-BE49-F238E27FC236}">
                <a16:creationId xmlns:a16="http://schemas.microsoft.com/office/drawing/2014/main" id="{E95B60A3-CE1E-4665-A0AF-5501968B6DC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10838" y="6566407"/>
            <a:ext cx="778245" cy="291593"/>
          </a:xfrm>
          <a:prstGeom prst="rect">
            <a:avLst/>
          </a:prstGeom>
        </p:spPr>
      </p:pic>
    </p:spTree>
    <p:extLst>
      <p:ext uri="{BB962C8B-B14F-4D97-AF65-F5344CB8AC3E}">
        <p14:creationId xmlns:p14="http://schemas.microsoft.com/office/powerpoint/2010/main" val="4005235847"/>
      </p:ext>
    </p:extLst>
  </p:cSld>
  <p:clrMapOvr>
    <a:masterClrMapping/>
  </p:clrMapOvr>
</p:sld>
</file>

<file path=ppt/theme/theme1.xml><?xml version="1.0" encoding="utf-8"?>
<a:theme xmlns:a="http://schemas.openxmlformats.org/drawingml/2006/main" name="Kompetenzverbund_Digital">
  <a:themeElements>
    <a:clrScheme name="Lernen Digital Kunst_Sport">
      <a:dk1>
        <a:sysClr val="windowText" lastClr="000000"/>
      </a:dk1>
      <a:lt1>
        <a:sysClr val="window" lastClr="FFFFFF"/>
      </a:lt1>
      <a:dk2>
        <a:srgbClr val="44546A"/>
      </a:dk2>
      <a:lt2>
        <a:srgbClr val="E8EBF0"/>
      </a:lt2>
      <a:accent1>
        <a:srgbClr val="FF98FF"/>
      </a:accent1>
      <a:accent2>
        <a:srgbClr val="FF3859"/>
      </a:accent2>
      <a:accent3>
        <a:srgbClr val="B4E0E8"/>
      </a:accent3>
      <a:accent4>
        <a:srgbClr val="00E5B6"/>
      </a:accent4>
      <a:accent5>
        <a:srgbClr val="00B3FF"/>
      </a:accent5>
      <a:accent6>
        <a:srgbClr val="FF3BFF"/>
      </a:accent6>
      <a:hlink>
        <a:srgbClr val="00B3FF"/>
      </a:hlink>
      <a:folHlink>
        <a:srgbClr val="008AC8"/>
      </a:folHlink>
    </a:clrScheme>
    <a:fontScheme name="Kompetenzverbund">
      <a:majorFont>
        <a:latin typeface="Kantumruy Pro Medium"/>
        <a:ea typeface="Arial"/>
        <a:cs typeface="Arial"/>
      </a:majorFont>
      <a:minorFont>
        <a:latin typeface="Kantumruy Pro"/>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prstGeom prst="rect">
          <a:avLst/>
        </a:prstGeom>
        <a:ln>
          <a:noFill/>
        </a:ln>
      </a:spPr>
      <a:bodyPr/>
      <a:lstStyle/>
      <a:style>
        <a:lnRef idx="2">
          <a:schemeClr val="accent1">
            <a:shade val="50000"/>
          </a:schemeClr>
        </a:lnRef>
        <a:fillRef idx="1">
          <a:schemeClr val="accent1"/>
        </a:fillRef>
        <a:effectRef idx="0">
          <a:schemeClr val="accent1"/>
        </a:effectRef>
        <a:fontRef idx="minor">
          <a:schemeClr val="lt1"/>
        </a:fontRef>
      </a:style>
    </a:spDef>
    <a:lnDef>
      <a:spPr bwMode="auto">
        <a:prstGeom prst="rect">
          <a:avLst/>
        </a:prstGeom>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bwMode="auto">
        <a:prstGeom prst="rect">
          <a:avLst/>
        </a:prstGeom>
        <a:noFill/>
      </a:spPr>
      <a:bodyPr/>
      <a:lstStyle/>
    </a:txDef>
  </a:objectDefaults>
  <a:extraClrScheme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Kompetenzverbund">
      <a:dk1>
        <a:sysClr val="windowText" lastClr="000000"/>
      </a:dk1>
      <a:lt1>
        <a:sysClr val="window" lastClr="FFFFFF"/>
      </a:lt1>
      <a:dk2>
        <a:srgbClr val="44546A"/>
      </a:dk2>
      <a:lt2>
        <a:srgbClr val="E8EBF0"/>
      </a:lt2>
      <a:accent1>
        <a:srgbClr val="B4E0E8"/>
      </a:accent1>
      <a:accent2>
        <a:srgbClr val="FF0065"/>
      </a:accent2>
      <a:accent3>
        <a:srgbClr val="FF98FF"/>
      </a:accent3>
      <a:accent4>
        <a:srgbClr val="00E5B6"/>
      </a:accent4>
      <a:accent5>
        <a:srgbClr val="00B3FF"/>
      </a:accent5>
      <a:accent6>
        <a:srgbClr val="FF3BFF"/>
      </a:accent6>
      <a:hlink>
        <a:srgbClr val="00B3FF"/>
      </a:hlink>
      <a:folHlink>
        <a:srgbClr val="008AC8"/>
      </a:folHlink>
    </a:clrScheme>
    <a:fontScheme name="Kompetenzverbund">
      <a:majorFont>
        <a:latin typeface="Kantumruy Pro Medium"/>
        <a:ea typeface="Arial"/>
        <a:cs typeface="Arial"/>
      </a:majorFont>
      <a:minorFont>
        <a:latin typeface="Kantumruy Pro"/>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Kompetenzverbund_Digital</Template>
  <TotalTime>0</TotalTime>
  <Words>2862</Words>
  <Application>Microsoft Office PowerPoint</Application>
  <PresentationFormat>Breitbild</PresentationFormat>
  <Paragraphs>389</Paragraphs>
  <Slides>25</Slides>
  <Notes>21</Notes>
  <HiddenSlides>0</HiddenSlides>
  <MMClips>0</MMClips>
  <ScaleCrop>false</ScaleCrop>
  <HeadingPairs>
    <vt:vector size="6" baseType="variant">
      <vt:variant>
        <vt:lpstr>Verwendete Schriftarten</vt:lpstr>
      </vt:variant>
      <vt:variant>
        <vt:i4>8</vt:i4>
      </vt:variant>
      <vt:variant>
        <vt:lpstr>Design</vt:lpstr>
      </vt:variant>
      <vt:variant>
        <vt:i4>2</vt:i4>
      </vt:variant>
      <vt:variant>
        <vt:lpstr>Folientitel</vt:lpstr>
      </vt:variant>
      <vt:variant>
        <vt:i4>25</vt:i4>
      </vt:variant>
    </vt:vector>
  </HeadingPairs>
  <TitlesOfParts>
    <vt:vector size="35" baseType="lpstr">
      <vt:lpstr>Aptos</vt:lpstr>
      <vt:lpstr>Arial</vt:lpstr>
      <vt:lpstr>Calibri</vt:lpstr>
      <vt:lpstr>Calibri Light</vt:lpstr>
      <vt:lpstr>Kantumruy Pro</vt:lpstr>
      <vt:lpstr>Kantumruy Pro Medium</vt:lpstr>
      <vt:lpstr>Symbol</vt:lpstr>
      <vt:lpstr>Wingdings</vt:lpstr>
      <vt:lpstr>Kompetenzverbund_Digital</vt:lpstr>
      <vt:lpstr>Office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H1 Lorem ipsum dolor sit amet cons adipiscing elit</dc:title>
  <dc:creator>Philip Seufert</dc:creator>
  <cp:lastModifiedBy>Miko, Helena</cp:lastModifiedBy>
  <cp:revision>269</cp:revision>
  <dcterms:created xsi:type="dcterms:W3CDTF">2023-12-15T13:22:00Z</dcterms:created>
  <dcterms:modified xsi:type="dcterms:W3CDTF">2026-02-05T01:14:44Z</dcterms:modified>
</cp:coreProperties>
</file>